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9" r:id="rId1"/>
    <p:sldMasterId id="2147483740" r:id="rId2"/>
  </p:sldMasterIdLst>
  <p:notesMasterIdLst>
    <p:notesMasterId r:id="rId24"/>
  </p:notesMasterIdLst>
  <p:handoutMasterIdLst>
    <p:handoutMasterId r:id="rId25"/>
  </p:handoutMasterIdLst>
  <p:sldIdLst>
    <p:sldId id="256" r:id="rId3"/>
    <p:sldId id="257" r:id="rId4"/>
    <p:sldId id="288" r:id="rId5"/>
    <p:sldId id="259" r:id="rId6"/>
    <p:sldId id="289" r:id="rId7"/>
    <p:sldId id="275" r:id="rId8"/>
    <p:sldId id="262" r:id="rId9"/>
    <p:sldId id="287" r:id="rId10"/>
    <p:sldId id="261" r:id="rId11"/>
    <p:sldId id="263" r:id="rId12"/>
    <p:sldId id="284" r:id="rId13"/>
    <p:sldId id="264" r:id="rId14"/>
    <p:sldId id="277" r:id="rId15"/>
    <p:sldId id="266" r:id="rId16"/>
    <p:sldId id="285" r:id="rId17"/>
    <p:sldId id="268" r:id="rId18"/>
    <p:sldId id="276" r:id="rId19"/>
    <p:sldId id="271" r:id="rId20"/>
    <p:sldId id="272" r:id="rId21"/>
    <p:sldId id="273" r:id="rId22"/>
    <p:sldId id="278" r:id="rId23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orisnik" initials="K" lastIdx="2" clrIdx="0"/>
  <p:cmAuthor id="1" name="Mirjana Knezevic" initials="MK" lastIdx="19" clrIdx="1">
    <p:extLst>
      <p:ext uri="{19B8F6BF-5375-455C-9EA6-DF929625EA0E}">
        <p15:presenceInfo xmlns:p15="http://schemas.microsoft.com/office/powerpoint/2012/main" userId="S-1-5-21-3213289721-1927786710-1971543238-2777" providerId="AD"/>
      </p:ext>
    </p:extLst>
  </p:cmAuthor>
  <p:cmAuthor id="2" name="Milena Radomirovic" initials="MR" lastIdx="24" clrIdx="2">
    <p:extLst>
      <p:ext uri="{19B8F6BF-5375-455C-9EA6-DF929625EA0E}">
        <p15:presenceInfo xmlns:p15="http://schemas.microsoft.com/office/powerpoint/2012/main" userId="S-1-5-21-3213289721-1927786710-1971543238-2751" providerId="AD"/>
      </p:ext>
    </p:extLst>
  </p:cmAuthor>
  <p:cmAuthor id="3" name="Tatjana Milivojevic" initials="TM" lastIdx="13" clrIdx="3">
    <p:extLst>
      <p:ext uri="{19B8F6BF-5375-455C-9EA6-DF929625EA0E}">
        <p15:presenceInfo xmlns:p15="http://schemas.microsoft.com/office/powerpoint/2012/main" userId="S-1-5-21-3988269000-3947341290-2979681626-13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8B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89388" autoAdjust="0"/>
  </p:normalViewPr>
  <p:slideViewPr>
    <p:cSldViewPr>
      <p:cViewPr varScale="1">
        <p:scale>
          <a:sx n="83" d="100"/>
          <a:sy n="83" d="100"/>
        </p:scale>
        <p:origin x="1339" y="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прихода и примања</a:t>
            </a:r>
            <a:endParaRPr lang="en-US" b="1"/>
          </a:p>
        </c:rich>
      </c:tx>
      <c:layout>
        <c:manualLayout>
          <c:xMode val="edge"/>
          <c:yMode val="edge"/>
          <c:x val="0.3104570326243888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1452863076244899"/>
          <c:y val="0.33374488188976376"/>
          <c:w val="0.62846713498254947"/>
          <c:h val="0.5555376872008646"/>
        </c:manualLayout>
      </c:layout>
      <c:pie3DChart>
        <c:varyColors val="1"/>
        <c:ser>
          <c:idx val="0"/>
          <c:order val="0"/>
          <c:explosion val="13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1D71-4993-BDF2-FE4066A366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1D71-4993-BDF2-FE4066A366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1D71-4993-BDF2-FE4066A366D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1D71-4993-BDF2-FE4066A366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1D71-4993-BDF2-FE4066A366D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1D71-4993-BDF2-FE4066A366D9}"/>
              </c:ext>
            </c:extLst>
          </c:dPt>
          <c:dLbls>
            <c:dLbl>
              <c:idx val="0"/>
              <c:layout>
                <c:manualLayout>
                  <c:x val="4.2935426600180368E-3"/>
                  <c:y val="-2.7461355565848385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D71-4993-BDF2-FE4066A366D9}"/>
                </c:ext>
              </c:extLst>
            </c:dLbl>
            <c:dLbl>
              <c:idx val="1"/>
              <c:layout>
                <c:manualLayout>
                  <c:x val="2.2955081308210896E-2"/>
                  <c:y val="0.422583237849800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D71-4993-BDF2-FE4066A366D9}"/>
                </c:ext>
              </c:extLst>
            </c:dLbl>
            <c:dLbl>
              <c:idx val="2"/>
              <c:layout>
                <c:manualLayout>
                  <c:x val="0.17854223537928329"/>
                  <c:y val="-0.1844579814588340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D71-4993-BDF2-FE4066A366D9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FD278301-DF56-450B-9858-0ACFC2DB6813}" type="CATEGORYNAME">
                      <a:rPr lang="ru-RU"/>
                      <a:pPr/>
                      <a:t>[CATEGORY NAME]</a:t>
                    </a:fld>
                    <a:r>
                      <a:rPr lang="ru-RU" baseline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1D71-4993-BDF2-FE4066A366D9}"/>
                </c:ext>
              </c:extLst>
            </c:dLbl>
            <c:dLbl>
              <c:idx val="4"/>
              <c:layout>
                <c:manualLayout>
                  <c:x val="-0.15367668409707647"/>
                  <c:y val="-0.15355218030377266"/>
                </c:manualLayout>
              </c:layout>
              <c:tx>
                <c:rich>
                  <a:bodyPr/>
                  <a:lstStyle/>
                  <a:p>
                    <a:fld id="{2982DDFE-4324-4D7B-9D8B-CDF2E37FBF8E}" type="CATEGORYNAME">
                      <a:rPr lang="ru-RU"/>
                      <a:pPr/>
                      <a:t>[CATEGORY NAME]</a:t>
                    </a:fld>
                    <a:r>
                      <a:rPr lang="ru-RU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1D71-4993-BDF2-FE4066A366D9}"/>
                </c:ext>
              </c:extLst>
            </c:dLbl>
            <c:dLbl>
              <c:idx val="5"/>
              <c:layout>
                <c:manualLayout>
                  <c:x val="0.34617360041088863"/>
                  <c:y val="6.578011653491845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170963606436714"/>
                      <c:h val="0.2090303631203375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1D71-4993-BDF2-FE4066A366D9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50000"/>
                    <a:lumOff val="50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'Prihodi i primanja'!$C$6:$C$11</c:f>
              <c:strCache>
                <c:ptCount val="6"/>
                <c:pt idx="0">
                  <c:v>Приходи од пореза</c:v>
                </c:pt>
                <c:pt idx="1">
                  <c:v>Донације и трансфери</c:v>
                </c:pt>
                <c:pt idx="2">
                  <c:v>Други приходи и меморандумске ставке </c:v>
                </c:pt>
                <c:pt idx="3">
                  <c:v>Примања од продаје нефинансијске имовине</c:v>
                </c:pt>
                <c:pt idx="4">
                  <c:v>Примања од продаје финансијске имовине</c:v>
                </c:pt>
                <c:pt idx="5">
                  <c:v>Пренета средства из претходне године</c:v>
                </c:pt>
              </c:strCache>
            </c:strRef>
          </c:cat>
          <c:val>
            <c:numRef>
              <c:f>'Prihodi i primanja'!$D$6:$D$11</c:f>
              <c:numCache>
                <c:formatCode>#,##0</c:formatCode>
                <c:ptCount val="6"/>
                <c:pt idx="0">
                  <c:v>4107695340</c:v>
                </c:pt>
                <c:pt idx="1">
                  <c:v>444457160</c:v>
                </c:pt>
                <c:pt idx="2">
                  <c:v>306779000</c:v>
                </c:pt>
                <c:pt idx="3">
                  <c:v>1317500</c:v>
                </c:pt>
                <c:pt idx="4">
                  <c:v>751000</c:v>
                </c:pt>
                <c:pt idx="5">
                  <c:v>656000000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1D71-4993-BDF2-FE4066A366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Cyrl-RS" b="1"/>
              <a:t>Структура расхода и издатака</a:t>
            </a:r>
            <a:endParaRPr lang="en-US" b="1"/>
          </a:p>
        </c:rich>
      </c:tx>
      <c:layout>
        <c:manualLayout>
          <c:xMode val="edge"/>
          <c:yMode val="edge"/>
          <c:x val="0.1846070473856407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2440198125952196"/>
          <c:y val="0.30883067702492839"/>
          <c:w val="0.53601721202415187"/>
          <c:h val="0.47396905974988418"/>
        </c:manualLayout>
      </c:layout>
      <c:pie3DChart>
        <c:varyColors val="1"/>
        <c:ser>
          <c:idx val="0"/>
          <c:order val="0"/>
          <c:explosion val="15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239-44AA-894D-9941B57D199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239-44AA-894D-9941B57D199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239-44AA-894D-9941B57D1991}"/>
              </c:ext>
            </c:extLst>
          </c:dPt>
          <c:dPt>
            <c:idx val="3"/>
            <c:bubble3D val="0"/>
            <c:explosion val="3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A239-44AA-894D-9941B57D199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A239-44AA-894D-9941B57D199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A239-44AA-894D-9941B57D199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A239-44AA-894D-9941B57D199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A239-44AA-894D-9941B57D199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A239-44AA-894D-9941B57D1991}"/>
              </c:ext>
            </c:extLst>
          </c:dPt>
          <c:dLbls>
            <c:dLbl>
              <c:idx val="0"/>
              <c:layout>
                <c:manualLayout>
                  <c:x val="-4.1765218820038863E-2"/>
                  <c:y val="-0.1588445604940189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414331365614343"/>
                      <c:h val="0.169621109198484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A239-44AA-894D-9941B57D1991}"/>
                </c:ext>
              </c:extLst>
            </c:dLbl>
            <c:dLbl>
              <c:idx val="1"/>
              <c:layout>
                <c:manualLayout>
                  <c:x val="0.12460872539486326"/>
                  <c:y val="-0.3288558951721340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519328568639446"/>
                      <c:h val="0.1808760213186830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A239-44AA-894D-9941B57D1991}"/>
                </c:ext>
              </c:extLst>
            </c:dLbl>
            <c:dLbl>
              <c:idx val="2"/>
              <c:layout>
                <c:manualLayout>
                  <c:x val="0.41622093483136668"/>
                  <c:y val="-7.060848663675402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5157623069269865"/>
                      <c:h val="0.1275041987610457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A239-44AA-894D-9941B57D1991}"/>
                </c:ext>
              </c:extLst>
            </c:dLbl>
            <c:dLbl>
              <c:idx val="3"/>
              <c:layout>
                <c:manualLayout>
                  <c:x val="0.33063125735358484"/>
                  <c:y val="9.422981789860161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214805772717398"/>
                      <c:h val="0.1127370247702483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A239-44AA-894D-9941B57D1991}"/>
                </c:ext>
              </c:extLst>
            </c:dLbl>
            <c:dLbl>
              <c:idx val="4"/>
              <c:layout>
                <c:manualLayout>
                  <c:x val="9.0458531825612989E-2"/>
                  <c:y val="0.2009657660994236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81655755943823"/>
                      <c:h val="0.15485384268171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A239-44AA-894D-9941B57D1991}"/>
                </c:ext>
              </c:extLst>
            </c:dLbl>
            <c:dLbl>
              <c:idx val="5"/>
              <c:layout>
                <c:manualLayout>
                  <c:x val="-5.7044589712255581E-2"/>
                  <c:y val="0.1354706212923776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239-44AA-894D-9941B57D1991}"/>
                </c:ext>
              </c:extLst>
            </c:dLbl>
            <c:dLbl>
              <c:idx val="6"/>
              <c:layout>
                <c:manualLayout>
                  <c:x val="-6.6016323473417488E-2"/>
                  <c:y val="-0.1808894049929207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A239-44AA-894D-9941B57D1991}"/>
                </c:ext>
              </c:extLst>
            </c:dLbl>
            <c:dLbl>
              <c:idx val="7"/>
              <c:layout>
                <c:manualLayout>
                  <c:x val="-9.7309105352000796E-2"/>
                  <c:y val="8.49256900212314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239-44AA-894D-9941B57D1991}"/>
                </c:ext>
              </c:extLst>
            </c:dLbl>
            <c:dLbl>
              <c:idx val="8"/>
              <c:layout>
                <c:manualLayout>
                  <c:x val="7.7244477594902924E-2"/>
                  <c:y val="-0.1449593053685535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2337248058469902"/>
                      <c:h val="0.128722861136723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1-A239-44AA-894D-9941B57D1991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'Rashodi i izdaci'!$C$6:$C$14</c:f>
              <c:strCache>
                <c:ptCount val="9"/>
                <c:pt idx="0">
                  <c:v>Расходи за запослене</c:v>
                </c:pt>
                <c:pt idx="1">
                  <c:v>Коришћење услуга и роба</c:v>
                </c:pt>
                <c:pt idx="2">
                  <c:v>Отплата камата</c:v>
                </c:pt>
                <c:pt idx="3">
                  <c:v>Субвенције</c:v>
                </c:pt>
                <c:pt idx="4">
                  <c:v>Дотације и трансфери</c:v>
                </c:pt>
                <c:pt idx="5">
                  <c:v>Социјална помоћ</c:v>
                </c:pt>
                <c:pt idx="6">
                  <c:v>Остали расходи</c:v>
                </c:pt>
                <c:pt idx="7">
                  <c:v>Средства резерве </c:v>
                </c:pt>
                <c:pt idx="8">
                  <c:v>Капитални издаци</c:v>
                </c:pt>
              </c:strCache>
            </c:strRef>
          </c:cat>
          <c:val>
            <c:numRef>
              <c:f>'Rashodi i izdaci'!$D$6:$D$14</c:f>
              <c:numCache>
                <c:formatCode>#,##0.00</c:formatCode>
                <c:ptCount val="9"/>
                <c:pt idx="0">
                  <c:v>1253994373</c:v>
                </c:pt>
                <c:pt idx="1">
                  <c:v>1713519300</c:v>
                </c:pt>
                <c:pt idx="2">
                  <c:v>1000</c:v>
                </c:pt>
                <c:pt idx="3">
                  <c:v>243795623</c:v>
                </c:pt>
                <c:pt idx="4">
                  <c:v>792655357</c:v>
                </c:pt>
                <c:pt idx="5">
                  <c:v>183660000</c:v>
                </c:pt>
                <c:pt idx="6">
                  <c:v>362546157</c:v>
                </c:pt>
                <c:pt idx="7">
                  <c:v>56000000</c:v>
                </c:pt>
                <c:pt idx="8">
                  <c:v>910828190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239-44AA-894D-9941B57D1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31607629427792916"/>
          <c:y val="0.3758994708994709"/>
          <c:w val="0.40236148955495005"/>
          <c:h val="0.36484126984126986"/>
        </c:manualLayout>
      </c:layout>
      <c:pie3DChart>
        <c:varyColors val="1"/>
        <c:ser>
          <c:idx val="0"/>
          <c:order val="0"/>
          <c:explosion val="9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C64C-428B-B431-70B48C7681A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C64C-428B-B431-70B48C7681A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C64C-428B-B431-70B48C7681A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C64C-428B-B431-70B48C7681A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C64C-428B-B431-70B48C7681A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C64C-428B-B431-70B48C7681A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C64C-428B-B431-70B48C7681A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F-C64C-428B-B431-70B48C7681A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1-C64C-428B-B431-70B48C7681AD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3-C64C-428B-B431-70B48C7681AD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5-C64C-428B-B431-70B48C7681AD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7-C64C-428B-B431-70B48C7681AD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9-C64C-428B-B431-70B48C7681AD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B-C64C-428B-B431-70B48C7681AD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D-C64C-428B-B431-70B48C7681AD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1F-C64C-428B-B431-70B48C7681AD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21-C64C-428B-B431-70B48C7681AD}"/>
              </c:ext>
            </c:extLst>
          </c:dPt>
          <c:dLbls>
            <c:dLbl>
              <c:idx val="0"/>
              <c:layout>
                <c:manualLayout>
                  <c:x val="-1.0399030728858037E-3"/>
                  <c:y val="-0.17874331365142435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559283204943707"/>
                      <c:h val="0.1876568453178404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64C-428B-B431-70B48C7681AD}"/>
                </c:ext>
              </c:extLst>
            </c:dLbl>
            <c:dLbl>
              <c:idx val="1"/>
              <c:layout>
                <c:manualLayout>
                  <c:x val="6.4170365804621904E-2"/>
                  <c:y val="-0.1952289206428043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538762909506472"/>
                      <c:h val="0.119580871733206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C64C-428B-B431-70B48C7681AD}"/>
                </c:ext>
              </c:extLst>
            </c:dLbl>
            <c:dLbl>
              <c:idx val="2"/>
              <c:layout>
                <c:manualLayout>
                  <c:x val="0.16405531704670717"/>
                  <c:y val="-0.23637844642460445"/>
                </c:manualLayout>
              </c:layout>
              <c:tx>
                <c:rich>
                  <a:bodyPr/>
                  <a:lstStyle/>
                  <a:p>
                    <a:fld id="{4107B67D-AB5E-4B26-97D9-AC01765CEBB2}" type="CATEGORYNAME">
                      <a:rPr lang="sr-Cyrl-RS" smtClean="0"/>
                      <a:pPr/>
                      <a:t>[CATEGORY NAME]</a:t>
                    </a:fld>
                    <a:endParaRPr lang="sr-Latn-RS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9617749302249762"/>
                      <c:h val="0.1278666003180829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64C-428B-B431-70B48C7681AD}"/>
                </c:ext>
              </c:extLst>
            </c:dLbl>
            <c:dLbl>
              <c:idx val="3"/>
              <c:layout>
                <c:manualLayout>
                  <c:x val="0.18493034101257991"/>
                  <c:y val="-8.43077119278585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46531702492015"/>
                      <c:h val="0.1009632710487991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C64C-428B-B431-70B48C7681AD}"/>
                </c:ext>
              </c:extLst>
            </c:dLbl>
            <c:dLbl>
              <c:idx val="4"/>
              <c:layout>
                <c:manualLayout>
                  <c:x val="0.16456373539744348"/>
                  <c:y val="5.6395184031839553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44155268352411"/>
                      <c:h val="0.123711319000485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C64C-428B-B431-70B48C7681AD}"/>
                </c:ext>
              </c:extLst>
            </c:dLbl>
            <c:dLbl>
              <c:idx val="5"/>
              <c:layout>
                <c:manualLayout>
                  <c:x val="0.10002424251512829"/>
                  <c:y val="0.1635661914075154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684764666045878"/>
                      <c:h val="0.154621912924707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B-C64C-428B-B431-70B48C7681AD}"/>
                </c:ext>
              </c:extLst>
            </c:dLbl>
            <c:dLbl>
              <c:idx val="6"/>
              <c:layout>
                <c:manualLayout>
                  <c:x val="7.4101620155238579E-2"/>
                  <c:y val="0.17810646343690567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94358968932529"/>
                      <c:h val="0.1872136756046713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C64C-428B-B431-70B48C7681AD}"/>
                </c:ext>
              </c:extLst>
            </c:dLbl>
            <c:dLbl>
              <c:idx val="7"/>
              <c:layout>
                <c:manualLayout>
                  <c:x val="-6.0899406374333359E-2"/>
                  <c:y val="0.1473800705150408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7236342720693"/>
                      <c:h val="0.1573400307720155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F-C64C-428B-B431-70B48C7681AD}"/>
                </c:ext>
              </c:extLst>
            </c:dLbl>
            <c:dLbl>
              <c:idx val="8"/>
              <c:layout>
                <c:manualLayout>
                  <c:x val="2.7026501523745028E-2"/>
                  <c:y val="0.1334706682917584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64C-428B-B431-70B48C7681AD}"/>
                </c:ext>
              </c:extLst>
            </c:dLbl>
            <c:dLbl>
              <c:idx val="9"/>
              <c:layout>
                <c:manualLayout>
                  <c:x val="-6.9494222045988336E-4"/>
                  <c:y val="0.12299920190226996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317453582462208"/>
                      <c:h val="0.1075015015756259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3-C64C-428B-B431-70B48C7681AD}"/>
                </c:ext>
              </c:extLst>
            </c:dLbl>
            <c:dLbl>
              <c:idx val="10"/>
              <c:layout>
                <c:manualLayout>
                  <c:x val="-0.12574684902959671"/>
                  <c:y val="0.1798685630430887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7155120418183353"/>
                      <c:h val="0.1552817660782788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5-C64C-428B-B431-70B48C7681AD}"/>
                </c:ext>
              </c:extLst>
            </c:dLbl>
            <c:dLbl>
              <c:idx val="11"/>
              <c:layout>
                <c:manualLayout>
                  <c:x val="-0.15899708814647942"/>
                  <c:y val="7.717262944544101E-2"/>
                </c:manualLayout>
              </c:layout>
              <c:tx>
                <c:rich>
                  <a:bodyPr/>
                  <a:lstStyle/>
                  <a:p>
                    <a:fld id="{B4431CB4-31FE-4C24-A408-D8C11CC36AA2}" type="CATEGORYNAME">
                      <a:rPr lang="sr-Cyrl-RS"/>
                      <a:pPr/>
                      <a:t>[CATEGORY NAME]</a:t>
                    </a:fld>
                    <a:r>
                      <a:rPr lang="sr-Cyrl-RS" baseline="0" dirty="0"/>
                      <a:t>
</a:t>
                    </a:r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830195018200289"/>
                      <c:h val="0.105636342693949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7-C64C-428B-B431-70B48C7681AD}"/>
                </c:ext>
              </c:extLst>
            </c:dLbl>
            <c:dLbl>
              <c:idx val="12"/>
              <c:layout>
                <c:manualLayout>
                  <c:x val="-0.14304883920257344"/>
                  <c:y val="2.154866779508158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08543024633879"/>
                      <c:h val="0.147909831914101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C64C-428B-B431-70B48C7681AD}"/>
                </c:ext>
              </c:extLst>
            </c:dLbl>
            <c:dLbl>
              <c:idx val="13"/>
              <c:layout>
                <c:manualLayout>
                  <c:x val="-0.21298331287564548"/>
                  <c:y val="-2.5248317997346701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1334455190354389"/>
                      <c:h val="0.1634934054089633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B-C64C-428B-B431-70B48C7681AD}"/>
                </c:ext>
              </c:extLst>
            </c:dLbl>
            <c:dLbl>
              <c:idx val="14"/>
              <c:layout>
                <c:manualLayout>
                  <c:x val="-0.23371518957005225"/>
                  <c:y val="-6.7543545693152018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651774237122702"/>
                      <c:h val="0.154859984607187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D-C64C-428B-B431-70B48C7681AD}"/>
                </c:ext>
              </c:extLst>
            </c:dLbl>
            <c:dLbl>
              <c:idx val="15"/>
              <c:layout>
                <c:manualLayout>
                  <c:x val="-0.29536507713959198"/>
                  <c:y val="-0.18551319052784984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318450889569612"/>
                      <c:h val="0.1512862126560198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F-C64C-428B-B431-70B48C7681AD}"/>
                </c:ext>
              </c:extLst>
            </c:dLbl>
            <c:dLbl>
              <c:idx val="16"/>
              <c:layout>
                <c:manualLayout>
                  <c:x val="-0.14477234309996984"/>
                  <c:y val="-0.18030256487554328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454650067722002"/>
                      <c:h val="0.1870419218126090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21-C64C-428B-B431-70B48C7681AD}"/>
                </c:ext>
              </c:extLst>
            </c:dLbl>
            <c:spPr>
              <a:solidFill>
                <a:sysClr val="window" lastClr="FFFFFF"/>
              </a:solidFill>
              <a:ln w="12700">
                <a:solidFill>
                  <a:sysClr val="windowText" lastClr="000000">
                    <a:lumMod val="65000"/>
                    <a:lumOff val="35000"/>
                  </a:sys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sr-Latn-R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Programi!$D$5:$D$21</c:f>
              <c:strCache>
                <c:ptCount val="17"/>
                <c:pt idx="0">
                  <c:v>СТАНОВАЊЕ, УРБАНИЗАМ И ПРОСТОРНО ПЛАНИРАЊЕ</c:v>
                </c:pt>
                <c:pt idx="1">
                  <c:v> КОМУНАЛНЕ ДЕЛАТНОСТИ </c:v>
                </c:pt>
                <c:pt idx="2">
                  <c:v>ЛОКАЛНИ ЕКОНОМСКИ РАЗВОЈ </c:v>
                </c:pt>
                <c:pt idx="3">
                  <c:v>РАЗВОЈ ТУРИЗМА</c:v>
                </c:pt>
                <c:pt idx="4">
                  <c:v>ПОЉОПРИВРЕДА И РУРАЛНИ РАЗВОЈ</c:v>
                </c:pt>
                <c:pt idx="5">
                  <c:v> ЗАШТИТА ЖИВОТНЕ СРЕДИНЕ</c:v>
                </c:pt>
                <c:pt idx="6">
                  <c:v>ОРГАНИЗАЦИЈА САОБРАЋАЈА И САОБРАЋАЈНА ИНФРАСТРУКТУРА</c:v>
                </c:pt>
                <c:pt idx="7">
                  <c:v>ПРЕДШКОЛСКО ВАСПИТАЊЕ</c:v>
                </c:pt>
                <c:pt idx="8">
                  <c:v>ОСНОВНО ОБРАЗОВАЊЕ</c:v>
                </c:pt>
                <c:pt idx="9">
                  <c:v>СРЕДЊЕ ОБРАЗОВАЊЕ</c:v>
                </c:pt>
                <c:pt idx="10">
                  <c:v>СОЦИЈАЛНА И ДЕЧИЈА ЗАШТИТА </c:v>
                </c:pt>
                <c:pt idx="11">
                  <c:v>ЗДРАВСТВЕНА ЗАШТИТА</c:v>
                </c:pt>
                <c:pt idx="12">
                  <c:v>РАЗВОЈ КУЛТУРЕ И ИНФОРМИСАЊА</c:v>
                </c:pt>
                <c:pt idx="13">
                  <c:v>РАЗВОЈ СПОРТА И ОМЛАДИНЕ</c:v>
                </c:pt>
                <c:pt idx="14">
                  <c:v>ОПШТЕ УСЛУГЕ ЛОКАЛНЕ САМОУПРАВЕ</c:v>
                </c:pt>
                <c:pt idx="15">
                  <c:v>ПОЛИТИЧКИ СИСТЕМ ЛОКАЛНЕ САМОУПРАВЕ</c:v>
                </c:pt>
                <c:pt idx="16">
                  <c:v>ЕНЕРГЕТСКА ЕФИКАСНОСТ И ОБНОВЉИВИ ИЗВОРИ ЕНЕРГИЈЕ</c:v>
                </c:pt>
              </c:strCache>
            </c:strRef>
          </c:cat>
          <c:val>
            <c:numRef>
              <c:f>Programi!$E$5:$E$21</c:f>
              <c:numCache>
                <c:formatCode>#,##0</c:formatCode>
                <c:ptCount val="17"/>
                <c:pt idx="0">
                  <c:v>78204000</c:v>
                </c:pt>
                <c:pt idx="1">
                  <c:v>538491882</c:v>
                </c:pt>
                <c:pt idx="2">
                  <c:v>17000000</c:v>
                </c:pt>
                <c:pt idx="3">
                  <c:v>24501000</c:v>
                </c:pt>
                <c:pt idx="4">
                  <c:v>83403000</c:v>
                </c:pt>
                <c:pt idx="5">
                  <c:v>756803096</c:v>
                </c:pt>
                <c:pt idx="6">
                  <c:v>231374400</c:v>
                </c:pt>
                <c:pt idx="7">
                  <c:v>875083968</c:v>
                </c:pt>
                <c:pt idx="8">
                  <c:v>460000000</c:v>
                </c:pt>
                <c:pt idx="9">
                  <c:v>182501000</c:v>
                </c:pt>
                <c:pt idx="10">
                  <c:v>397193000</c:v>
                </c:pt>
                <c:pt idx="11">
                  <c:v>1782000</c:v>
                </c:pt>
                <c:pt idx="12">
                  <c:v>432692770</c:v>
                </c:pt>
                <c:pt idx="13">
                  <c:v>432289000</c:v>
                </c:pt>
                <c:pt idx="14">
                  <c:v>865244115</c:v>
                </c:pt>
                <c:pt idx="15">
                  <c:v>75012533</c:v>
                </c:pt>
                <c:pt idx="16">
                  <c:v>65424236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C64C-428B-B431-70B48C7681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sr-Latn-R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5">
  <dgm:title val=""/>
  <dgm:desc val=""/>
  <dgm:catLst>
    <dgm:cat type="accent4" pri="11500"/>
  </dgm:catLst>
  <dgm:styleLbl name="node0">
    <dgm:fillClrLst meth="cycle"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alpha val="9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alpha val="90000"/>
      </a:schemeClr>
      <a:schemeClr val="accent4">
        <a:alpha val="5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/>
    <dgm:txEffectClrLst/>
  </dgm:styleLbl>
  <dgm:styleLbl name="lnNode1">
    <dgm:fillClrLst>
      <a:schemeClr val="accent4">
        <a:shade val="90000"/>
      </a:schemeClr>
      <a:schemeClr val="accent4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  <a:alpha val="90000"/>
      </a:schemeClr>
      <a:schemeClr val="accent4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>
      <a:schemeClr val="accent4">
        <a:shade val="90000"/>
      </a:schemeClr>
      <a:schemeClr val="accent4">
        <a:tint val="50000"/>
      </a:schemeClr>
    </dgm:fillClrLst>
    <dgm:linClrLst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alpha val="90000"/>
      </a:schemeClr>
      <a:schemeClr val="accent4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alpha val="90000"/>
        <a:tint val="40000"/>
      </a:schemeClr>
      <a:schemeClr val="accent4">
        <a:alpha val="5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15701C-9177-4F63-BC4A-2A3F58667EEF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DD04F37-85A8-4736-987B-C65A16E753DF}">
      <dgm:prSet phldrT="[Text]" custT="1"/>
      <dgm:spPr>
        <a:solidFill>
          <a:srgbClr val="00B050"/>
        </a:solidFill>
      </dgm:spPr>
      <dgm:t>
        <a:bodyPr/>
        <a:lstStyle/>
        <a:p>
          <a:r>
            <a:rPr lang="sr-Cyrl-RS" sz="1600" dirty="0"/>
            <a:t>Скупштина града</a:t>
          </a:r>
        </a:p>
        <a:p>
          <a:r>
            <a:rPr lang="sr-Cyrl-RS" sz="1600" dirty="0"/>
            <a:t>Градоначелник</a:t>
          </a:r>
        </a:p>
        <a:p>
          <a:r>
            <a:rPr lang="sr-Cyrl-RS" sz="1600" dirty="0"/>
            <a:t>Градско веће</a:t>
          </a:r>
        </a:p>
        <a:p>
          <a:r>
            <a:rPr lang="sr-Cyrl-RS" sz="1600" dirty="0"/>
            <a:t>Градска управа</a:t>
          </a:r>
        </a:p>
        <a:p>
          <a:r>
            <a:rPr lang="sr-Cyrl-RS" sz="1600" dirty="0"/>
            <a:t>Градско правобранилаштво</a:t>
          </a:r>
          <a:endParaRPr lang="en-US" sz="1600" dirty="0"/>
        </a:p>
      </dgm:t>
    </dgm:pt>
    <dgm:pt modelId="{5EF0D46A-B998-45D9-BE84-B88288A3455A}" type="parTrans" cxnId="{8132406A-FEC2-47D3-92A5-198F9BF4DB6B}">
      <dgm:prSet/>
      <dgm:spPr/>
      <dgm:t>
        <a:bodyPr/>
        <a:lstStyle/>
        <a:p>
          <a:endParaRPr lang="en-US"/>
        </a:p>
      </dgm:t>
    </dgm:pt>
    <dgm:pt modelId="{D3D7414D-A0EC-4776-9C1B-2828FCAA13DF}" type="sibTrans" cxnId="{8132406A-FEC2-47D3-92A5-198F9BF4DB6B}">
      <dgm:prSet/>
      <dgm:spPr/>
      <dgm:t>
        <a:bodyPr/>
        <a:lstStyle/>
        <a:p>
          <a:endParaRPr lang="en-US"/>
        </a:p>
      </dgm:t>
    </dgm:pt>
    <dgm:pt modelId="{C8F2A349-D54D-4B85-BD78-BA70A66CB9EA}">
      <dgm:prSet phldrT="[Text]" custT="1"/>
      <dgm:spPr>
        <a:solidFill>
          <a:srgbClr val="FFC000"/>
        </a:solidFill>
      </dgm:spPr>
      <dgm:t>
        <a:bodyPr/>
        <a:lstStyle/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Предшколска установа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Регионални центар</a:t>
          </a: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Установа „Сунце“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Установе културе</a:t>
          </a:r>
          <a:endParaRPr lang="en-US" sz="1100" dirty="0">
            <a:solidFill>
              <a:schemeClr val="accent1">
                <a:lumMod val="50000"/>
              </a:schemeClr>
            </a:solidFill>
          </a:endParaRPr>
        </a:p>
        <a:p>
          <a:r>
            <a:rPr lang="sr-Cyrl-RS" sz="1100" dirty="0">
              <a:solidFill>
                <a:schemeClr val="accent1">
                  <a:lumMod val="50000"/>
                </a:schemeClr>
              </a:solidFill>
            </a:rPr>
            <a:t>Месне заједнице</a:t>
          </a:r>
        </a:p>
      </dgm:t>
    </dgm:pt>
    <dgm:pt modelId="{A965CD0E-CB5C-406E-AFDD-63697CFB0404}" type="parTrans" cxnId="{D9932761-9BDF-4FD0-8911-4ABD16EE8703}">
      <dgm:prSet/>
      <dgm:spPr/>
      <dgm:t>
        <a:bodyPr/>
        <a:lstStyle/>
        <a:p>
          <a:endParaRPr lang="en-US"/>
        </a:p>
      </dgm:t>
    </dgm:pt>
    <dgm:pt modelId="{FDA33D62-3016-4584-BF43-2DBBB14A066A}" type="sibTrans" cxnId="{D9932761-9BDF-4FD0-8911-4ABD16EE8703}">
      <dgm:prSet/>
      <dgm:spPr/>
      <dgm:t>
        <a:bodyPr/>
        <a:lstStyle/>
        <a:p>
          <a:endParaRPr lang="en-US"/>
        </a:p>
      </dgm:t>
    </dgm:pt>
    <dgm:pt modelId="{9621BB6C-CCFC-4987-A70A-BF11FC47FFCC}">
      <dgm:prSet phldrT="[Text]" custT="1"/>
      <dgm:spPr>
        <a:solidFill>
          <a:srgbClr val="00B0F0"/>
        </a:solidFill>
      </dgm:spPr>
      <dgm:t>
        <a:bodyPr/>
        <a:lstStyle/>
        <a:p>
          <a:r>
            <a:rPr lang="sr-Cyrl-RS" sz="1200" dirty="0"/>
            <a:t>Основне школе </a:t>
          </a:r>
        </a:p>
        <a:p>
          <a:r>
            <a:rPr lang="sr-Cyrl-RS" sz="1200" dirty="0"/>
            <a:t>Средње школе</a:t>
          </a:r>
        </a:p>
      </dgm:t>
    </dgm:pt>
    <dgm:pt modelId="{A38DE29F-85F5-4579-AADA-99391004BA45}" type="parTrans" cxnId="{37DBBC31-0F9C-4EEF-B983-1B1BD8728434}">
      <dgm:prSet/>
      <dgm:spPr/>
      <dgm:t>
        <a:bodyPr/>
        <a:lstStyle/>
        <a:p>
          <a:endParaRPr lang="en-US"/>
        </a:p>
      </dgm:t>
    </dgm:pt>
    <dgm:pt modelId="{26D4FA14-60D5-40E5-B665-764CA26A018F}" type="sibTrans" cxnId="{37DBBC31-0F9C-4EEF-B983-1B1BD8728434}">
      <dgm:prSet/>
      <dgm:spPr/>
      <dgm:t>
        <a:bodyPr/>
        <a:lstStyle/>
        <a:p>
          <a:endParaRPr lang="en-US"/>
        </a:p>
      </dgm:t>
    </dgm:pt>
    <dgm:pt modelId="{EC086DEB-01FD-4650-84A6-3248233D6869}">
      <dgm:prSet phldrT="[Text]"/>
      <dgm:spPr/>
      <dgm:t>
        <a:bodyPr/>
        <a:lstStyle/>
        <a:p>
          <a:endParaRPr lang="en-US"/>
        </a:p>
      </dgm:t>
    </dgm:pt>
    <dgm:pt modelId="{D8E22DAB-5022-49AE-91A6-20DF1C7017B2}" type="parTrans" cxnId="{487FD65B-B6F4-4CE6-AC18-CBA1C7BC6CD8}">
      <dgm:prSet/>
      <dgm:spPr/>
      <dgm:t>
        <a:bodyPr/>
        <a:lstStyle/>
        <a:p>
          <a:endParaRPr lang="en-US"/>
        </a:p>
      </dgm:t>
    </dgm:pt>
    <dgm:pt modelId="{EBD18A8D-98B2-4C8A-B1B4-4169A0689B2C}" type="sibTrans" cxnId="{487FD65B-B6F4-4CE6-AC18-CBA1C7BC6CD8}">
      <dgm:prSet/>
      <dgm:spPr/>
      <dgm:t>
        <a:bodyPr/>
        <a:lstStyle/>
        <a:p>
          <a:endParaRPr lang="en-US"/>
        </a:p>
      </dgm:t>
    </dgm:pt>
    <dgm:pt modelId="{724C2318-F479-4174-A10E-9EC4287AD534}">
      <dgm:prSet phldrT="[Text]"/>
      <dgm:spPr/>
      <dgm:t>
        <a:bodyPr/>
        <a:lstStyle/>
        <a:p>
          <a:endParaRPr lang="en-US"/>
        </a:p>
      </dgm:t>
    </dgm:pt>
    <dgm:pt modelId="{75FF1061-0136-4D4A-8F29-8B8C5BB09E30}" type="parTrans" cxnId="{AF284A92-A842-400F-96D2-9B85FD48F842}">
      <dgm:prSet/>
      <dgm:spPr/>
      <dgm:t>
        <a:bodyPr/>
        <a:lstStyle/>
        <a:p>
          <a:endParaRPr lang="en-US"/>
        </a:p>
      </dgm:t>
    </dgm:pt>
    <dgm:pt modelId="{CF55BBF8-6284-4BA7-9983-520960D17E18}" type="sibTrans" cxnId="{AF284A92-A842-400F-96D2-9B85FD48F842}">
      <dgm:prSet/>
      <dgm:spPr/>
      <dgm:t>
        <a:bodyPr/>
        <a:lstStyle/>
        <a:p>
          <a:endParaRPr lang="en-US"/>
        </a:p>
      </dgm:t>
    </dgm:pt>
    <dgm:pt modelId="{F525C7DD-C069-4FE6-9519-29523B058512}">
      <dgm:prSet phldrT="[Text]"/>
      <dgm:spPr/>
      <dgm:t>
        <a:bodyPr/>
        <a:lstStyle/>
        <a:p>
          <a:endParaRPr lang="en-US"/>
        </a:p>
      </dgm:t>
    </dgm:pt>
    <dgm:pt modelId="{495F855C-786B-4014-ACFA-A29039643E3B}" type="parTrans" cxnId="{AF9C8EEE-81F3-442F-9504-7988DBF2C7F9}">
      <dgm:prSet/>
      <dgm:spPr/>
      <dgm:t>
        <a:bodyPr/>
        <a:lstStyle/>
        <a:p>
          <a:endParaRPr lang="en-US"/>
        </a:p>
      </dgm:t>
    </dgm:pt>
    <dgm:pt modelId="{B1936762-DD2F-4289-8425-BB02188F1FAF}" type="sibTrans" cxnId="{AF9C8EEE-81F3-442F-9504-7988DBF2C7F9}">
      <dgm:prSet/>
      <dgm:spPr/>
      <dgm:t>
        <a:bodyPr/>
        <a:lstStyle/>
        <a:p>
          <a:endParaRPr lang="en-US"/>
        </a:p>
      </dgm:t>
    </dgm:pt>
    <dgm:pt modelId="{F67C4AC6-D320-469D-8949-6AC26CBBA3A8}" type="pres">
      <dgm:prSet presAssocID="{2915701C-9177-4F63-BC4A-2A3F58667EEF}" presName="Name0" presStyleCnt="0">
        <dgm:presLayoutVars>
          <dgm:chMax val="1"/>
          <dgm:chPref val="1"/>
        </dgm:presLayoutVars>
      </dgm:prSet>
      <dgm:spPr/>
    </dgm:pt>
    <dgm:pt modelId="{36B03C56-E57D-489D-BAA9-78BCBCF466C2}" type="pres">
      <dgm:prSet presAssocID="{BDD04F37-85A8-4736-987B-C65A16E753DF}" presName="Parent" presStyleLbl="node0" presStyleIdx="0" presStyleCnt="1">
        <dgm:presLayoutVars>
          <dgm:chMax val="5"/>
          <dgm:chPref val="5"/>
        </dgm:presLayoutVars>
      </dgm:prSet>
      <dgm:spPr/>
    </dgm:pt>
    <dgm:pt modelId="{6AE34D3E-FD5D-4402-89AF-BF559D3EC92D}" type="pres">
      <dgm:prSet presAssocID="{BDD04F37-85A8-4736-987B-C65A16E753DF}" presName="Accent1" presStyleLbl="node1" presStyleIdx="0" presStyleCnt="13"/>
      <dgm:spPr>
        <a:solidFill>
          <a:srgbClr val="FFC000"/>
        </a:solidFill>
      </dgm:spPr>
    </dgm:pt>
    <dgm:pt modelId="{8EA36E17-C808-4A8F-B550-8E3BDDE3A6F4}" type="pres">
      <dgm:prSet presAssocID="{BDD04F37-85A8-4736-987B-C65A16E753DF}" presName="Accent2" presStyleLbl="node1" presStyleIdx="1" presStyleCnt="13"/>
      <dgm:spPr>
        <a:solidFill>
          <a:srgbClr val="7030A0"/>
        </a:solidFill>
      </dgm:spPr>
    </dgm:pt>
    <dgm:pt modelId="{004949FA-7FD1-4B77-A362-5945ADA91CA9}" type="pres">
      <dgm:prSet presAssocID="{BDD04F37-85A8-4736-987B-C65A16E753DF}" presName="Accent3" presStyleLbl="node1" presStyleIdx="2" presStyleCnt="13"/>
      <dgm:spPr/>
    </dgm:pt>
    <dgm:pt modelId="{26FE1052-C82D-4BB2-8303-E4D063782600}" type="pres">
      <dgm:prSet presAssocID="{BDD04F37-85A8-4736-987B-C65A16E753DF}" presName="Accent4" presStyleLbl="node1" presStyleIdx="3" presStyleCnt="13"/>
      <dgm:spPr>
        <a:solidFill>
          <a:srgbClr val="FFFF00"/>
        </a:solidFill>
      </dgm:spPr>
    </dgm:pt>
    <dgm:pt modelId="{5B5715D4-85E8-4263-BFCE-8CF5FFF5C6FE}" type="pres">
      <dgm:prSet presAssocID="{BDD04F37-85A8-4736-987B-C65A16E753DF}" presName="Accent5" presStyleLbl="node1" presStyleIdx="4" presStyleCnt="13"/>
      <dgm:spPr>
        <a:solidFill>
          <a:srgbClr val="FFFF00"/>
        </a:solidFill>
      </dgm:spPr>
    </dgm:pt>
    <dgm:pt modelId="{6384018A-26AF-4566-8127-D62355903781}" type="pres">
      <dgm:prSet presAssocID="{BDD04F37-85A8-4736-987B-C65A16E753DF}" presName="Accent6" presStyleLbl="node1" presStyleIdx="5" presStyleCnt="13"/>
      <dgm:spPr/>
    </dgm:pt>
    <dgm:pt modelId="{3D7780BF-6503-41CB-98CA-855FDE3F921D}" type="pres">
      <dgm:prSet presAssocID="{C8F2A349-D54D-4B85-BD78-BA70A66CB9EA}" presName="Child1" presStyleLbl="node1" presStyleIdx="6" presStyleCnt="13" custScaleX="154886" custScaleY="130254">
        <dgm:presLayoutVars>
          <dgm:chMax val="0"/>
          <dgm:chPref val="0"/>
        </dgm:presLayoutVars>
      </dgm:prSet>
      <dgm:spPr/>
    </dgm:pt>
    <dgm:pt modelId="{0A517365-D512-4D77-9CDF-3D337BCBA867}" type="pres">
      <dgm:prSet presAssocID="{C8F2A349-D54D-4B85-BD78-BA70A66CB9EA}" presName="Accent7" presStyleCnt="0"/>
      <dgm:spPr/>
    </dgm:pt>
    <dgm:pt modelId="{D4397D2C-6DDE-4A42-9855-5F94ADD7F1F8}" type="pres">
      <dgm:prSet presAssocID="{C8F2A349-D54D-4B85-BD78-BA70A66CB9EA}" presName="AccentHold1" presStyleLbl="node1" presStyleIdx="7" presStyleCnt="13"/>
      <dgm:spPr/>
    </dgm:pt>
    <dgm:pt modelId="{DF631D91-E916-4387-97B2-68806159FA1A}" type="pres">
      <dgm:prSet presAssocID="{C8F2A349-D54D-4B85-BD78-BA70A66CB9EA}" presName="Accent8" presStyleCnt="0"/>
      <dgm:spPr/>
    </dgm:pt>
    <dgm:pt modelId="{05F66E64-01B7-46B5-8689-BB97E0438E53}" type="pres">
      <dgm:prSet presAssocID="{C8F2A349-D54D-4B85-BD78-BA70A66CB9EA}" presName="AccentHold2" presStyleLbl="node1" presStyleIdx="8" presStyleCnt="13"/>
      <dgm:spPr>
        <a:solidFill>
          <a:srgbClr val="FF0000"/>
        </a:solidFill>
      </dgm:spPr>
    </dgm:pt>
    <dgm:pt modelId="{EE054ECB-2B3F-4C89-9A19-2C63D69076BA}" type="pres">
      <dgm:prSet presAssocID="{9621BB6C-CCFC-4987-A70A-BF11FC47FFCC}" presName="Child2" presStyleLbl="node1" presStyleIdx="9" presStyleCnt="13">
        <dgm:presLayoutVars>
          <dgm:chMax val="0"/>
          <dgm:chPref val="0"/>
        </dgm:presLayoutVars>
      </dgm:prSet>
      <dgm:spPr/>
    </dgm:pt>
    <dgm:pt modelId="{93210B8B-460C-4687-B7E6-4051DBCA5FBF}" type="pres">
      <dgm:prSet presAssocID="{9621BB6C-CCFC-4987-A70A-BF11FC47FFCC}" presName="Accent9" presStyleCnt="0"/>
      <dgm:spPr/>
    </dgm:pt>
    <dgm:pt modelId="{4ABBCF6F-E7DA-4CE7-A2F5-6DD06BFAA1FA}" type="pres">
      <dgm:prSet presAssocID="{9621BB6C-CCFC-4987-A70A-BF11FC47FFCC}" presName="AccentHold1" presStyleLbl="node1" presStyleIdx="10" presStyleCnt="13"/>
      <dgm:spPr>
        <a:solidFill>
          <a:schemeClr val="accent2">
            <a:lumMod val="40000"/>
            <a:lumOff val="60000"/>
          </a:schemeClr>
        </a:solidFill>
      </dgm:spPr>
    </dgm:pt>
    <dgm:pt modelId="{A1A3314E-DDD0-4BFC-8D48-830B3847C8C1}" type="pres">
      <dgm:prSet presAssocID="{9621BB6C-CCFC-4987-A70A-BF11FC47FFCC}" presName="Accent10" presStyleCnt="0"/>
      <dgm:spPr/>
    </dgm:pt>
    <dgm:pt modelId="{A4780608-C72B-40F2-A560-A83F55BD6ABF}" type="pres">
      <dgm:prSet presAssocID="{9621BB6C-CCFC-4987-A70A-BF11FC47FFCC}" presName="AccentHold2" presStyleLbl="node1" presStyleIdx="11" presStyleCnt="13"/>
      <dgm:spPr/>
    </dgm:pt>
    <dgm:pt modelId="{693C14CE-CE42-41FE-8BD3-4BD5115D8392}" type="pres">
      <dgm:prSet presAssocID="{9621BB6C-CCFC-4987-A70A-BF11FC47FFCC}" presName="Accent11" presStyleCnt="0"/>
      <dgm:spPr/>
    </dgm:pt>
    <dgm:pt modelId="{94C35534-E508-479C-BE42-766976EE223C}" type="pres">
      <dgm:prSet presAssocID="{9621BB6C-CCFC-4987-A70A-BF11FC47FFCC}" presName="AccentHold3" presStyleLbl="node1" presStyleIdx="12" presStyleCnt="13"/>
      <dgm:spPr>
        <a:solidFill>
          <a:srgbClr val="FFFF00"/>
        </a:solidFill>
      </dgm:spPr>
    </dgm:pt>
  </dgm:ptLst>
  <dgm:cxnLst>
    <dgm:cxn modelId="{D5175900-3038-4996-A662-66E42756424E}" type="presOf" srcId="{2915701C-9177-4F63-BC4A-2A3F58667EEF}" destId="{F67C4AC6-D320-469D-8949-6AC26CBBA3A8}" srcOrd="0" destOrd="0" presId="urn:microsoft.com/office/officeart/2009/3/layout/CircleRelationship"/>
    <dgm:cxn modelId="{CAA32D14-F780-451D-9CCC-1220AF8F1DF9}" type="presOf" srcId="{BDD04F37-85A8-4736-987B-C65A16E753DF}" destId="{36B03C56-E57D-489D-BAA9-78BCBCF466C2}" srcOrd="0" destOrd="0" presId="urn:microsoft.com/office/officeart/2009/3/layout/CircleRelationship"/>
    <dgm:cxn modelId="{37DBBC31-0F9C-4EEF-B983-1B1BD8728434}" srcId="{BDD04F37-85A8-4736-987B-C65A16E753DF}" destId="{9621BB6C-CCFC-4987-A70A-BF11FC47FFCC}" srcOrd="1" destOrd="0" parTransId="{A38DE29F-85F5-4579-AADA-99391004BA45}" sibTransId="{26D4FA14-60D5-40E5-B665-764CA26A018F}"/>
    <dgm:cxn modelId="{487FD65B-B6F4-4CE6-AC18-CBA1C7BC6CD8}" srcId="{2915701C-9177-4F63-BC4A-2A3F58667EEF}" destId="{EC086DEB-01FD-4650-84A6-3248233D6869}" srcOrd="1" destOrd="0" parTransId="{D8E22DAB-5022-49AE-91A6-20DF1C7017B2}" sibTransId="{EBD18A8D-98B2-4C8A-B1B4-4169A0689B2C}"/>
    <dgm:cxn modelId="{D9932761-9BDF-4FD0-8911-4ABD16EE8703}" srcId="{BDD04F37-85A8-4736-987B-C65A16E753DF}" destId="{C8F2A349-D54D-4B85-BD78-BA70A66CB9EA}" srcOrd="0" destOrd="0" parTransId="{A965CD0E-CB5C-406E-AFDD-63697CFB0404}" sibTransId="{FDA33D62-3016-4584-BF43-2DBBB14A066A}"/>
    <dgm:cxn modelId="{9489A942-2912-40DE-86AD-B3784B70E382}" type="presOf" srcId="{9621BB6C-CCFC-4987-A70A-BF11FC47FFCC}" destId="{EE054ECB-2B3F-4C89-9A19-2C63D69076BA}" srcOrd="0" destOrd="0" presId="urn:microsoft.com/office/officeart/2009/3/layout/CircleRelationship"/>
    <dgm:cxn modelId="{2B5F3744-B44A-4006-A14C-FB425643023A}" type="presOf" srcId="{C8F2A349-D54D-4B85-BD78-BA70A66CB9EA}" destId="{3D7780BF-6503-41CB-98CA-855FDE3F921D}" srcOrd="0" destOrd="0" presId="urn:microsoft.com/office/officeart/2009/3/layout/CircleRelationship"/>
    <dgm:cxn modelId="{8132406A-FEC2-47D3-92A5-198F9BF4DB6B}" srcId="{2915701C-9177-4F63-BC4A-2A3F58667EEF}" destId="{BDD04F37-85A8-4736-987B-C65A16E753DF}" srcOrd="0" destOrd="0" parTransId="{5EF0D46A-B998-45D9-BE84-B88288A3455A}" sibTransId="{D3D7414D-A0EC-4776-9C1B-2828FCAA13DF}"/>
    <dgm:cxn modelId="{AF284A92-A842-400F-96D2-9B85FD48F842}" srcId="{2915701C-9177-4F63-BC4A-2A3F58667EEF}" destId="{724C2318-F479-4174-A10E-9EC4287AD534}" srcOrd="2" destOrd="0" parTransId="{75FF1061-0136-4D4A-8F29-8B8C5BB09E30}" sibTransId="{CF55BBF8-6284-4BA7-9983-520960D17E18}"/>
    <dgm:cxn modelId="{AF9C8EEE-81F3-442F-9504-7988DBF2C7F9}" srcId="{2915701C-9177-4F63-BC4A-2A3F58667EEF}" destId="{F525C7DD-C069-4FE6-9519-29523B058512}" srcOrd="3" destOrd="0" parTransId="{495F855C-786B-4014-ACFA-A29039643E3B}" sibTransId="{B1936762-DD2F-4289-8425-BB02188F1FAF}"/>
    <dgm:cxn modelId="{F187BFC1-801A-45EA-9A06-02A210474584}" type="presParOf" srcId="{F67C4AC6-D320-469D-8949-6AC26CBBA3A8}" destId="{36B03C56-E57D-489D-BAA9-78BCBCF466C2}" srcOrd="0" destOrd="0" presId="urn:microsoft.com/office/officeart/2009/3/layout/CircleRelationship"/>
    <dgm:cxn modelId="{7BDE173C-A4BF-4268-BD2F-B179B4B47685}" type="presParOf" srcId="{F67C4AC6-D320-469D-8949-6AC26CBBA3A8}" destId="{6AE34D3E-FD5D-4402-89AF-BF559D3EC92D}" srcOrd="1" destOrd="0" presId="urn:microsoft.com/office/officeart/2009/3/layout/CircleRelationship"/>
    <dgm:cxn modelId="{0FAA7E33-3E61-4943-B769-45B35FF93A33}" type="presParOf" srcId="{F67C4AC6-D320-469D-8949-6AC26CBBA3A8}" destId="{8EA36E17-C808-4A8F-B550-8E3BDDE3A6F4}" srcOrd="2" destOrd="0" presId="urn:microsoft.com/office/officeart/2009/3/layout/CircleRelationship"/>
    <dgm:cxn modelId="{702B55D0-30E0-41DD-8AA2-A9627F7F6174}" type="presParOf" srcId="{F67C4AC6-D320-469D-8949-6AC26CBBA3A8}" destId="{004949FA-7FD1-4B77-A362-5945ADA91CA9}" srcOrd="3" destOrd="0" presId="urn:microsoft.com/office/officeart/2009/3/layout/CircleRelationship"/>
    <dgm:cxn modelId="{F508C29A-A0C9-40C8-9597-84B70A20ACAE}" type="presParOf" srcId="{F67C4AC6-D320-469D-8949-6AC26CBBA3A8}" destId="{26FE1052-C82D-4BB2-8303-E4D063782600}" srcOrd="4" destOrd="0" presId="urn:microsoft.com/office/officeart/2009/3/layout/CircleRelationship"/>
    <dgm:cxn modelId="{7C08AB6D-72AF-4055-A37B-0E1FA982D5F4}" type="presParOf" srcId="{F67C4AC6-D320-469D-8949-6AC26CBBA3A8}" destId="{5B5715D4-85E8-4263-BFCE-8CF5FFF5C6FE}" srcOrd="5" destOrd="0" presId="urn:microsoft.com/office/officeart/2009/3/layout/CircleRelationship"/>
    <dgm:cxn modelId="{3152A75F-1441-4FF5-8D5D-4FC5F1F3C11B}" type="presParOf" srcId="{F67C4AC6-D320-469D-8949-6AC26CBBA3A8}" destId="{6384018A-26AF-4566-8127-D62355903781}" srcOrd="6" destOrd="0" presId="urn:microsoft.com/office/officeart/2009/3/layout/CircleRelationship"/>
    <dgm:cxn modelId="{228D5037-3971-45A9-9C5C-91F268CB5810}" type="presParOf" srcId="{F67C4AC6-D320-469D-8949-6AC26CBBA3A8}" destId="{3D7780BF-6503-41CB-98CA-855FDE3F921D}" srcOrd="7" destOrd="0" presId="urn:microsoft.com/office/officeart/2009/3/layout/CircleRelationship"/>
    <dgm:cxn modelId="{C6C1F0E8-BFBB-4B10-8F3C-C4492281C70E}" type="presParOf" srcId="{F67C4AC6-D320-469D-8949-6AC26CBBA3A8}" destId="{0A517365-D512-4D77-9CDF-3D337BCBA867}" srcOrd="8" destOrd="0" presId="urn:microsoft.com/office/officeart/2009/3/layout/CircleRelationship"/>
    <dgm:cxn modelId="{F6F0F986-D535-4526-8E9F-A2BC4B233033}" type="presParOf" srcId="{0A517365-D512-4D77-9CDF-3D337BCBA867}" destId="{D4397D2C-6DDE-4A42-9855-5F94ADD7F1F8}" srcOrd="0" destOrd="0" presId="urn:microsoft.com/office/officeart/2009/3/layout/CircleRelationship"/>
    <dgm:cxn modelId="{0587175A-D1E9-4DE1-9850-BBD68FAA222F}" type="presParOf" srcId="{F67C4AC6-D320-469D-8949-6AC26CBBA3A8}" destId="{DF631D91-E916-4387-97B2-68806159FA1A}" srcOrd="9" destOrd="0" presId="urn:microsoft.com/office/officeart/2009/3/layout/CircleRelationship"/>
    <dgm:cxn modelId="{EA6C9325-C2C4-448E-B548-51F801752D4A}" type="presParOf" srcId="{DF631D91-E916-4387-97B2-68806159FA1A}" destId="{05F66E64-01B7-46B5-8689-BB97E0438E53}" srcOrd="0" destOrd="0" presId="urn:microsoft.com/office/officeart/2009/3/layout/CircleRelationship"/>
    <dgm:cxn modelId="{178C1F94-1961-4A87-BFE1-4D1F5432EDF0}" type="presParOf" srcId="{F67C4AC6-D320-469D-8949-6AC26CBBA3A8}" destId="{EE054ECB-2B3F-4C89-9A19-2C63D69076BA}" srcOrd="10" destOrd="0" presId="urn:microsoft.com/office/officeart/2009/3/layout/CircleRelationship"/>
    <dgm:cxn modelId="{5BAE7FDB-5DB7-4480-8851-A228050677BA}" type="presParOf" srcId="{F67C4AC6-D320-469D-8949-6AC26CBBA3A8}" destId="{93210B8B-460C-4687-B7E6-4051DBCA5FBF}" srcOrd="11" destOrd="0" presId="urn:microsoft.com/office/officeart/2009/3/layout/CircleRelationship"/>
    <dgm:cxn modelId="{3BE0B907-0C71-49D4-948A-5F2881804C53}" type="presParOf" srcId="{93210B8B-460C-4687-B7E6-4051DBCA5FBF}" destId="{4ABBCF6F-E7DA-4CE7-A2F5-6DD06BFAA1FA}" srcOrd="0" destOrd="0" presId="urn:microsoft.com/office/officeart/2009/3/layout/CircleRelationship"/>
    <dgm:cxn modelId="{58F50C92-6E86-486F-88A7-712F4E17435E}" type="presParOf" srcId="{F67C4AC6-D320-469D-8949-6AC26CBBA3A8}" destId="{A1A3314E-DDD0-4BFC-8D48-830B3847C8C1}" srcOrd="12" destOrd="0" presId="urn:microsoft.com/office/officeart/2009/3/layout/CircleRelationship"/>
    <dgm:cxn modelId="{CD68D9D3-02F6-40C7-B9EF-E250297529D2}" type="presParOf" srcId="{A1A3314E-DDD0-4BFC-8D48-830B3847C8C1}" destId="{A4780608-C72B-40F2-A560-A83F55BD6ABF}" srcOrd="0" destOrd="0" presId="urn:microsoft.com/office/officeart/2009/3/layout/CircleRelationship"/>
    <dgm:cxn modelId="{596BC9C8-6F24-453F-B3FE-28C42F14142B}" type="presParOf" srcId="{F67C4AC6-D320-469D-8949-6AC26CBBA3A8}" destId="{693C14CE-CE42-41FE-8BD3-4BD5115D8392}" srcOrd="13" destOrd="0" presId="urn:microsoft.com/office/officeart/2009/3/layout/CircleRelationship"/>
    <dgm:cxn modelId="{F5A39069-E401-4B55-8072-1919E382BFD8}" type="presParOf" srcId="{693C14CE-CE42-41FE-8BD3-4BD5115D8392}" destId="{94C35534-E508-479C-BE42-766976EE223C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2CB039-CC31-48A4-8156-6B36281AE8EC}" type="doc">
      <dgm:prSet loTypeId="urn:microsoft.com/office/officeart/2008/layout/HorizontalMultiLevelHierarchy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360BBF-6709-42DA-A6DE-B8193ABE792F}">
      <dgm:prSet phldrT="[Text]" custT="1"/>
      <dgm:spPr/>
      <dgm:t>
        <a:bodyPr vert="vert"/>
        <a:lstStyle/>
        <a:p>
          <a:r>
            <a:rPr lang="sr-Cyrl-RS" sz="3000" dirty="0"/>
            <a:t>На основу чега се доноси буџет</a:t>
          </a:r>
          <a:r>
            <a:rPr lang="en-US" sz="3000" dirty="0"/>
            <a:t>? </a:t>
          </a:r>
        </a:p>
      </dgm:t>
    </dgm:pt>
    <dgm:pt modelId="{F529A454-219A-454C-B138-14C3B361B39F}" type="parTrans" cxnId="{CFDBCFE1-4797-458E-A0CF-256D1699DCBD}">
      <dgm:prSet/>
      <dgm:spPr/>
      <dgm:t>
        <a:bodyPr/>
        <a:lstStyle/>
        <a:p>
          <a:endParaRPr lang="en-US"/>
        </a:p>
      </dgm:t>
    </dgm:pt>
    <dgm:pt modelId="{B5AC9C0B-1D20-4957-A866-89ED18231A73}" type="sibTrans" cxnId="{CFDBCFE1-4797-458E-A0CF-256D1699DCBD}">
      <dgm:prSet/>
      <dgm:spPr/>
      <dgm:t>
        <a:bodyPr/>
        <a:lstStyle/>
        <a:p>
          <a:endParaRPr lang="en-US"/>
        </a:p>
      </dgm:t>
    </dgm:pt>
    <dgm:pt modelId="{0150A799-C83B-499D-BB9F-10C758CEFD9B}">
      <dgm:prSet phldrT="[Text]" custT="1"/>
      <dgm:spPr/>
      <dgm:t>
        <a:bodyPr anchor="t"/>
        <a:lstStyle/>
        <a:p>
          <a:pPr algn="l"/>
          <a:r>
            <a:rPr lang="sr-Cyrl-RS" sz="1400" dirty="0"/>
            <a:t>Закони и прописи:</a:t>
          </a:r>
        </a:p>
        <a:p>
          <a:pPr algn="l"/>
          <a:r>
            <a:rPr lang="sr-Cyrl-RS" sz="1400" dirty="0"/>
            <a:t>Закон о финансирању локалне самоуправе,</a:t>
          </a:r>
          <a:endParaRPr lang="sr-Latn-RS" sz="1400" dirty="0"/>
        </a:p>
        <a:p>
          <a:pPr algn="l"/>
          <a:r>
            <a:rPr lang="sr-Cyrl-RS" sz="1400" dirty="0"/>
            <a:t>Закон о буџетском систему,</a:t>
          </a:r>
          <a:endParaRPr lang="sr-Latn-RS" sz="1400" dirty="0"/>
        </a:p>
        <a:p>
          <a:pPr algn="l"/>
          <a:r>
            <a:rPr lang="sr-Cyrl-RS" sz="1400" dirty="0"/>
            <a:t>Закон о локалној самоуправи, </a:t>
          </a:r>
          <a:endParaRPr lang="sr-Latn-RS" sz="1400" dirty="0"/>
        </a:p>
        <a:p>
          <a:pPr algn="l"/>
          <a:r>
            <a:rPr lang="sr-Cyrl-RS" sz="1400" dirty="0"/>
            <a:t>Упутство Министарства финансија за припрему Одлуке о буџету за 2025. годину и др.</a:t>
          </a:r>
        </a:p>
        <a:p>
          <a:pPr algn="l"/>
          <a:r>
            <a:rPr lang="sr-Cyrl-RS" sz="14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gm:t>
    </dgm:pt>
    <dgm:pt modelId="{F2167233-387A-4C2A-92FA-201B800AF2E5}" type="parTrans" cxnId="{2258ECB3-705E-4310-8AB9-ADAE767310BF}">
      <dgm:prSet/>
      <dgm:spPr/>
      <dgm:t>
        <a:bodyPr/>
        <a:lstStyle/>
        <a:p>
          <a:endParaRPr lang="en-US"/>
        </a:p>
      </dgm:t>
    </dgm:pt>
    <dgm:pt modelId="{C4F81D71-55D6-477B-91FF-B7E8CDA27FA4}" type="sibTrans" cxnId="{2258ECB3-705E-4310-8AB9-ADAE767310BF}">
      <dgm:prSet/>
      <dgm:spPr/>
      <dgm:t>
        <a:bodyPr/>
        <a:lstStyle/>
        <a:p>
          <a:endParaRPr lang="en-US"/>
        </a:p>
      </dgm:t>
    </dgm:pt>
    <dgm:pt modelId="{DA59984A-EA45-43D5-8622-7135015E39DC}">
      <dgm:prSet phldrT="[Text]" custT="1"/>
      <dgm:spPr/>
      <dgm:t>
        <a:bodyPr/>
        <a:lstStyle/>
        <a:p>
          <a:pPr algn="l"/>
          <a:r>
            <a:rPr lang="sr-Cyrl-RS" sz="1400" dirty="0"/>
            <a:t>Стратешки документи:</a:t>
          </a:r>
        </a:p>
        <a:p>
          <a:pPr algn="l"/>
          <a:r>
            <a:rPr lang="sr-Cyrl-RS" sz="1400" dirty="0"/>
            <a:t>Акциони планови за поједине области</a:t>
          </a:r>
          <a:endParaRPr lang="en-US" sz="1400" dirty="0"/>
        </a:p>
      </dgm:t>
    </dgm:pt>
    <dgm:pt modelId="{346E9DC4-0947-473F-AED9-9AECED92978F}" type="parTrans" cxnId="{5CB019DC-D02B-4F72-8799-DCEC8949294E}">
      <dgm:prSet/>
      <dgm:spPr/>
      <dgm:t>
        <a:bodyPr/>
        <a:lstStyle/>
        <a:p>
          <a:endParaRPr lang="en-US"/>
        </a:p>
      </dgm:t>
    </dgm:pt>
    <dgm:pt modelId="{518CC24E-4035-4B8A-A82C-EA8D78A041FF}" type="sibTrans" cxnId="{5CB019DC-D02B-4F72-8799-DCEC8949294E}">
      <dgm:prSet/>
      <dgm:spPr/>
      <dgm:t>
        <a:bodyPr/>
        <a:lstStyle/>
        <a:p>
          <a:endParaRPr lang="en-US"/>
        </a:p>
      </dgm:t>
    </dgm:pt>
    <dgm:pt modelId="{12F72430-90C8-46E7-9363-A8933111BAFD}">
      <dgm:prSet phldrT="[Text]" custT="1"/>
      <dgm:spPr/>
      <dgm:t>
        <a:bodyPr/>
        <a:lstStyle/>
        <a:p>
          <a:pPr algn="l"/>
          <a:r>
            <a:rPr lang="sr-Cyrl-RS" sz="1400" dirty="0"/>
            <a:t>Потребе буџетских корисника</a:t>
          </a:r>
          <a:endParaRPr lang="en-US" sz="1400" dirty="0"/>
        </a:p>
      </dgm:t>
    </dgm:pt>
    <dgm:pt modelId="{9324F21A-CF22-404B-991C-F0FAD04F1E1A}" type="parTrans" cxnId="{4EE02A3D-8F83-4292-A026-1515ED03FF36}">
      <dgm:prSet/>
      <dgm:spPr/>
      <dgm:t>
        <a:bodyPr/>
        <a:lstStyle/>
        <a:p>
          <a:endParaRPr lang="en-US"/>
        </a:p>
      </dgm:t>
    </dgm:pt>
    <dgm:pt modelId="{DF00040C-AB67-4D43-B520-7E02E511DCB9}" type="sibTrans" cxnId="{4EE02A3D-8F83-4292-A026-1515ED03FF36}">
      <dgm:prSet/>
      <dgm:spPr/>
      <dgm:t>
        <a:bodyPr/>
        <a:lstStyle/>
        <a:p>
          <a:endParaRPr lang="en-US"/>
        </a:p>
      </dgm:t>
    </dgm:pt>
    <dgm:pt modelId="{CACC7C31-0A19-4B77-8109-9AAB9EC25D20}">
      <dgm:prSet phldrT="[Text]" custT="1"/>
      <dgm:spPr/>
      <dgm:t>
        <a:bodyPr/>
        <a:lstStyle/>
        <a:p>
          <a:pPr algn="l"/>
          <a:r>
            <a:rPr lang="sr-Cyrl-RS" sz="1400" dirty="0"/>
            <a:t>Започети пројекти из ранијих година</a:t>
          </a:r>
          <a:endParaRPr lang="en-US" sz="1400" dirty="0"/>
        </a:p>
      </dgm:t>
    </dgm:pt>
    <dgm:pt modelId="{F68F9F1A-A0AC-4627-BB76-A21CB9C16ACA}" type="parTrans" cxnId="{C3F3E9EA-BE7C-42FA-A974-B6909D195A40}">
      <dgm:prSet/>
      <dgm:spPr/>
      <dgm:t>
        <a:bodyPr/>
        <a:lstStyle/>
        <a:p>
          <a:endParaRPr lang="en-US"/>
        </a:p>
      </dgm:t>
    </dgm:pt>
    <dgm:pt modelId="{D22C3584-0D16-4A12-B343-F9C335256014}" type="sibTrans" cxnId="{C3F3E9EA-BE7C-42FA-A974-B6909D195A40}">
      <dgm:prSet/>
      <dgm:spPr/>
      <dgm:t>
        <a:bodyPr/>
        <a:lstStyle/>
        <a:p>
          <a:endParaRPr lang="en-US"/>
        </a:p>
      </dgm:t>
    </dgm:pt>
    <dgm:pt modelId="{24C9F698-7D4E-4709-8117-FB7CF1BB6ECA}">
      <dgm:prSet phldrT="[Text]" custT="1"/>
      <dgm:spPr/>
      <dgm:t>
        <a:bodyPr/>
        <a:lstStyle/>
        <a:p>
          <a:pPr algn="l"/>
          <a:r>
            <a:rPr lang="sr-Cyrl-RS" sz="1400" dirty="0"/>
            <a:t>Остварење прошлогодишњег буџета</a:t>
          </a:r>
          <a:endParaRPr lang="en-US" sz="1400" dirty="0"/>
        </a:p>
      </dgm:t>
    </dgm:pt>
    <dgm:pt modelId="{B764CED6-B38C-4590-855F-1F4460EB1A27}" type="parTrans" cxnId="{04C92B63-107A-49B7-9300-E9098DE5DF6A}">
      <dgm:prSet/>
      <dgm:spPr/>
      <dgm:t>
        <a:bodyPr/>
        <a:lstStyle/>
        <a:p>
          <a:endParaRPr lang="en-US"/>
        </a:p>
      </dgm:t>
    </dgm:pt>
    <dgm:pt modelId="{F823D820-3815-46B0-8D53-E3C09C351FFB}" type="sibTrans" cxnId="{04C92B63-107A-49B7-9300-E9098DE5DF6A}">
      <dgm:prSet/>
      <dgm:spPr/>
      <dgm:t>
        <a:bodyPr/>
        <a:lstStyle/>
        <a:p>
          <a:endParaRPr lang="en-US"/>
        </a:p>
      </dgm:t>
    </dgm:pt>
    <dgm:pt modelId="{25DAE38A-FD8C-46C3-B34D-A50FB369E7DF}" type="pres">
      <dgm:prSet presAssocID="{0E2CB039-CC31-48A4-8156-6B36281AE8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B26C9DD-3124-450D-81B6-4B010B30C520}" type="pres">
      <dgm:prSet presAssocID="{00360BBF-6709-42DA-A6DE-B8193ABE792F}" presName="root1" presStyleCnt="0"/>
      <dgm:spPr/>
    </dgm:pt>
    <dgm:pt modelId="{D1C52863-34A6-4E04-9740-6E0567681A8F}" type="pres">
      <dgm:prSet presAssocID="{00360BBF-6709-42DA-A6DE-B8193ABE792F}" presName="LevelOneTextNode" presStyleLbl="node0" presStyleIdx="0" presStyleCnt="1" custScaleX="183914" custScaleY="90176">
        <dgm:presLayoutVars>
          <dgm:chPref val="3"/>
        </dgm:presLayoutVars>
      </dgm:prSet>
      <dgm:spPr/>
    </dgm:pt>
    <dgm:pt modelId="{CFBE3A7D-7CD3-413D-AA64-9100FA79E8D0}" type="pres">
      <dgm:prSet presAssocID="{00360BBF-6709-42DA-A6DE-B8193ABE792F}" presName="level2hierChild" presStyleCnt="0"/>
      <dgm:spPr/>
    </dgm:pt>
    <dgm:pt modelId="{25CF5DCC-0AE9-4D09-ABC1-8BE4D97FDFCB}" type="pres">
      <dgm:prSet presAssocID="{F2167233-387A-4C2A-92FA-201B800AF2E5}" presName="conn2-1" presStyleLbl="parChTrans1D2" presStyleIdx="0" presStyleCnt="5"/>
      <dgm:spPr/>
    </dgm:pt>
    <dgm:pt modelId="{61AA8207-A6A4-4905-9FD1-93C90724B340}" type="pres">
      <dgm:prSet presAssocID="{F2167233-387A-4C2A-92FA-201B800AF2E5}" presName="connTx" presStyleLbl="parChTrans1D2" presStyleIdx="0" presStyleCnt="5"/>
      <dgm:spPr/>
    </dgm:pt>
    <dgm:pt modelId="{E4E2AF43-D45C-43E2-8E5A-8B4F8328AA50}" type="pres">
      <dgm:prSet presAssocID="{0150A799-C83B-499D-BB9F-10C758CEFD9B}" presName="root2" presStyleCnt="0"/>
      <dgm:spPr/>
    </dgm:pt>
    <dgm:pt modelId="{AD67EDBF-32B4-495C-A262-4812FBE80932}" type="pres">
      <dgm:prSet presAssocID="{0150A799-C83B-499D-BB9F-10C758CEFD9B}" presName="LevelTwoTextNode" presStyleLbl="node2" presStyleIdx="0" presStyleCnt="5" custScaleX="189790" custScaleY="230123" custLinFactNeighborX="924" custLinFactNeighborY="6005">
        <dgm:presLayoutVars>
          <dgm:chPref val="3"/>
        </dgm:presLayoutVars>
      </dgm:prSet>
      <dgm:spPr/>
    </dgm:pt>
    <dgm:pt modelId="{BD88E36A-E711-4840-AED6-01651340FCD0}" type="pres">
      <dgm:prSet presAssocID="{0150A799-C83B-499D-BB9F-10C758CEFD9B}" presName="level3hierChild" presStyleCnt="0"/>
      <dgm:spPr/>
    </dgm:pt>
    <dgm:pt modelId="{F1903401-CDA9-4777-A04C-F19A89F110A0}" type="pres">
      <dgm:prSet presAssocID="{346E9DC4-0947-473F-AED9-9AECED92978F}" presName="conn2-1" presStyleLbl="parChTrans1D2" presStyleIdx="1" presStyleCnt="5"/>
      <dgm:spPr/>
    </dgm:pt>
    <dgm:pt modelId="{D23E054D-0742-441B-9D09-9EB576968A6E}" type="pres">
      <dgm:prSet presAssocID="{346E9DC4-0947-473F-AED9-9AECED92978F}" presName="connTx" presStyleLbl="parChTrans1D2" presStyleIdx="1" presStyleCnt="5"/>
      <dgm:spPr/>
    </dgm:pt>
    <dgm:pt modelId="{145ADC9F-A830-493F-9981-28A949B5D57E}" type="pres">
      <dgm:prSet presAssocID="{DA59984A-EA45-43D5-8622-7135015E39DC}" presName="root2" presStyleCnt="0"/>
      <dgm:spPr/>
    </dgm:pt>
    <dgm:pt modelId="{A288E7CD-845A-4B30-8D9E-0FCFF4059FF8}" type="pres">
      <dgm:prSet presAssocID="{DA59984A-EA45-43D5-8622-7135015E39DC}" presName="LevelTwoTextNode" presStyleLbl="node2" presStyleIdx="1" presStyleCnt="5" custScaleX="188329" custScaleY="95383">
        <dgm:presLayoutVars>
          <dgm:chPref val="3"/>
        </dgm:presLayoutVars>
      </dgm:prSet>
      <dgm:spPr/>
    </dgm:pt>
    <dgm:pt modelId="{8AF56EA1-EF0C-41F7-A64B-4E0DC746E609}" type="pres">
      <dgm:prSet presAssocID="{DA59984A-EA45-43D5-8622-7135015E39DC}" presName="level3hierChild" presStyleCnt="0"/>
      <dgm:spPr/>
    </dgm:pt>
    <dgm:pt modelId="{531482B3-13DA-4E77-8EF9-7A508768A321}" type="pres">
      <dgm:prSet presAssocID="{9324F21A-CF22-404B-991C-F0FAD04F1E1A}" presName="conn2-1" presStyleLbl="parChTrans1D2" presStyleIdx="2" presStyleCnt="5"/>
      <dgm:spPr/>
    </dgm:pt>
    <dgm:pt modelId="{92BF821D-14E3-40BB-B3C5-212A94A9CA22}" type="pres">
      <dgm:prSet presAssocID="{9324F21A-CF22-404B-991C-F0FAD04F1E1A}" presName="connTx" presStyleLbl="parChTrans1D2" presStyleIdx="2" presStyleCnt="5"/>
      <dgm:spPr/>
    </dgm:pt>
    <dgm:pt modelId="{CB322892-7746-46FA-9A5A-A13AAAB16AEB}" type="pres">
      <dgm:prSet presAssocID="{12F72430-90C8-46E7-9363-A8933111BAFD}" presName="root2" presStyleCnt="0"/>
      <dgm:spPr/>
    </dgm:pt>
    <dgm:pt modelId="{573F9BF2-AC82-43FC-A361-118085DB3D65}" type="pres">
      <dgm:prSet presAssocID="{12F72430-90C8-46E7-9363-A8933111BAFD}" presName="LevelTwoTextNode" presStyleLbl="node2" presStyleIdx="2" presStyleCnt="5" custScaleX="188642" custScaleY="48152">
        <dgm:presLayoutVars>
          <dgm:chPref val="3"/>
        </dgm:presLayoutVars>
      </dgm:prSet>
      <dgm:spPr/>
    </dgm:pt>
    <dgm:pt modelId="{83F1B72F-BD92-4E4B-8B73-2DBC7440818F}" type="pres">
      <dgm:prSet presAssocID="{12F72430-90C8-46E7-9363-A8933111BAFD}" presName="level3hierChild" presStyleCnt="0"/>
      <dgm:spPr/>
    </dgm:pt>
    <dgm:pt modelId="{EE8B77DA-77C5-46AD-80A2-BD307CFE9F0A}" type="pres">
      <dgm:prSet presAssocID="{F68F9F1A-A0AC-4627-BB76-A21CB9C16ACA}" presName="conn2-1" presStyleLbl="parChTrans1D2" presStyleIdx="3" presStyleCnt="5"/>
      <dgm:spPr/>
    </dgm:pt>
    <dgm:pt modelId="{7E8E6685-0078-4B86-BC52-3A0FBAF76686}" type="pres">
      <dgm:prSet presAssocID="{F68F9F1A-A0AC-4627-BB76-A21CB9C16ACA}" presName="connTx" presStyleLbl="parChTrans1D2" presStyleIdx="3" presStyleCnt="5"/>
      <dgm:spPr/>
    </dgm:pt>
    <dgm:pt modelId="{4C9B0C12-D40F-4085-B321-C72DDFDB9D14}" type="pres">
      <dgm:prSet presAssocID="{CACC7C31-0A19-4B77-8109-9AAB9EC25D20}" presName="root2" presStyleCnt="0"/>
      <dgm:spPr/>
    </dgm:pt>
    <dgm:pt modelId="{B2DE3A8A-BA09-499F-9C72-0630724E4538}" type="pres">
      <dgm:prSet presAssocID="{CACC7C31-0A19-4B77-8109-9AAB9EC25D20}" presName="LevelTwoTextNode" presStyleLbl="node2" presStyleIdx="3" presStyleCnt="5" custScaleX="188676" custScaleY="48056">
        <dgm:presLayoutVars>
          <dgm:chPref val="3"/>
        </dgm:presLayoutVars>
      </dgm:prSet>
      <dgm:spPr/>
    </dgm:pt>
    <dgm:pt modelId="{225055FE-8B42-4143-ADD3-8E6B554691DD}" type="pres">
      <dgm:prSet presAssocID="{CACC7C31-0A19-4B77-8109-9AAB9EC25D20}" presName="level3hierChild" presStyleCnt="0"/>
      <dgm:spPr/>
    </dgm:pt>
    <dgm:pt modelId="{69201674-1235-4FA7-9CBC-B675F6713E38}" type="pres">
      <dgm:prSet presAssocID="{B764CED6-B38C-4590-855F-1F4460EB1A27}" presName="conn2-1" presStyleLbl="parChTrans1D2" presStyleIdx="4" presStyleCnt="5"/>
      <dgm:spPr/>
    </dgm:pt>
    <dgm:pt modelId="{EE9BE54A-48D2-43A6-AD4C-394C0EDDA292}" type="pres">
      <dgm:prSet presAssocID="{B764CED6-B38C-4590-855F-1F4460EB1A27}" presName="connTx" presStyleLbl="parChTrans1D2" presStyleIdx="4" presStyleCnt="5"/>
      <dgm:spPr/>
    </dgm:pt>
    <dgm:pt modelId="{991F253B-0E4F-40EA-A604-E0113D6B712C}" type="pres">
      <dgm:prSet presAssocID="{24C9F698-7D4E-4709-8117-FB7CF1BB6ECA}" presName="root2" presStyleCnt="0"/>
      <dgm:spPr/>
    </dgm:pt>
    <dgm:pt modelId="{94F14A6F-3CD0-4A17-88D3-6F4D0EB2D4E6}" type="pres">
      <dgm:prSet presAssocID="{24C9F698-7D4E-4709-8117-FB7CF1BB6ECA}" presName="LevelTwoTextNode" presStyleLbl="node2" presStyleIdx="4" presStyleCnt="5" custScaleX="189623" custScaleY="49763">
        <dgm:presLayoutVars>
          <dgm:chPref val="3"/>
        </dgm:presLayoutVars>
      </dgm:prSet>
      <dgm:spPr/>
    </dgm:pt>
    <dgm:pt modelId="{29A4DBB5-5792-469E-B23C-2F896481FC4D}" type="pres">
      <dgm:prSet presAssocID="{24C9F698-7D4E-4709-8117-FB7CF1BB6ECA}" presName="level3hierChild" presStyleCnt="0"/>
      <dgm:spPr/>
    </dgm:pt>
  </dgm:ptLst>
  <dgm:cxnLst>
    <dgm:cxn modelId="{34283C31-8592-4422-A1A3-73AB4C9D03AC}" type="presOf" srcId="{346E9DC4-0947-473F-AED9-9AECED92978F}" destId="{F1903401-CDA9-4777-A04C-F19A89F110A0}" srcOrd="0" destOrd="0" presId="urn:microsoft.com/office/officeart/2008/layout/HorizontalMultiLevelHierarchy"/>
    <dgm:cxn modelId="{4EE02A3D-8F83-4292-A026-1515ED03FF36}" srcId="{00360BBF-6709-42DA-A6DE-B8193ABE792F}" destId="{12F72430-90C8-46E7-9363-A8933111BAFD}" srcOrd="2" destOrd="0" parTransId="{9324F21A-CF22-404B-991C-F0FAD04F1E1A}" sibTransId="{DF00040C-AB67-4D43-B520-7E02E511DCB9}"/>
    <dgm:cxn modelId="{04C92B63-107A-49B7-9300-E9098DE5DF6A}" srcId="{00360BBF-6709-42DA-A6DE-B8193ABE792F}" destId="{24C9F698-7D4E-4709-8117-FB7CF1BB6ECA}" srcOrd="4" destOrd="0" parTransId="{B764CED6-B38C-4590-855F-1F4460EB1A27}" sibTransId="{F823D820-3815-46B0-8D53-E3C09C351FFB}"/>
    <dgm:cxn modelId="{40388A68-B94C-4A35-8C64-05C5C0A60913}" type="presOf" srcId="{F2167233-387A-4C2A-92FA-201B800AF2E5}" destId="{61AA8207-A6A4-4905-9FD1-93C90724B340}" srcOrd="1" destOrd="0" presId="urn:microsoft.com/office/officeart/2008/layout/HorizontalMultiLevelHierarchy"/>
    <dgm:cxn modelId="{01BF0D4B-39BD-418F-9FD8-FA1BCFA1191B}" type="presOf" srcId="{0150A799-C83B-499D-BB9F-10C758CEFD9B}" destId="{AD67EDBF-32B4-495C-A262-4812FBE80932}" srcOrd="0" destOrd="0" presId="urn:microsoft.com/office/officeart/2008/layout/HorizontalMultiLevelHierarchy"/>
    <dgm:cxn modelId="{E5279A4E-EE6C-4FFB-B246-5E27296AFE3A}" type="presOf" srcId="{12F72430-90C8-46E7-9363-A8933111BAFD}" destId="{573F9BF2-AC82-43FC-A361-118085DB3D65}" srcOrd="0" destOrd="0" presId="urn:microsoft.com/office/officeart/2008/layout/HorizontalMultiLevelHierarchy"/>
    <dgm:cxn modelId="{D638D777-8D10-48F2-B9D8-6C3134F26FF3}" type="presOf" srcId="{00360BBF-6709-42DA-A6DE-B8193ABE792F}" destId="{D1C52863-34A6-4E04-9740-6E0567681A8F}" srcOrd="0" destOrd="0" presId="urn:microsoft.com/office/officeart/2008/layout/HorizontalMultiLevelHierarchy"/>
    <dgm:cxn modelId="{C39D5786-DF54-4F2D-BB08-544A5A89AC42}" type="presOf" srcId="{DA59984A-EA45-43D5-8622-7135015E39DC}" destId="{A288E7CD-845A-4B30-8D9E-0FCFF4059FF8}" srcOrd="0" destOrd="0" presId="urn:microsoft.com/office/officeart/2008/layout/HorizontalMultiLevelHierarchy"/>
    <dgm:cxn modelId="{2C85DAA3-D0FC-43CA-9B0A-F73BC8EBF88D}" type="presOf" srcId="{9324F21A-CF22-404B-991C-F0FAD04F1E1A}" destId="{92BF821D-14E3-40BB-B3C5-212A94A9CA22}" srcOrd="1" destOrd="0" presId="urn:microsoft.com/office/officeart/2008/layout/HorizontalMultiLevelHierarchy"/>
    <dgm:cxn modelId="{2258ECB3-705E-4310-8AB9-ADAE767310BF}" srcId="{00360BBF-6709-42DA-A6DE-B8193ABE792F}" destId="{0150A799-C83B-499D-BB9F-10C758CEFD9B}" srcOrd="0" destOrd="0" parTransId="{F2167233-387A-4C2A-92FA-201B800AF2E5}" sibTransId="{C4F81D71-55D6-477B-91FF-B7E8CDA27FA4}"/>
    <dgm:cxn modelId="{200F0BB4-194A-4F9E-8035-F09C349D5691}" type="presOf" srcId="{346E9DC4-0947-473F-AED9-9AECED92978F}" destId="{D23E054D-0742-441B-9D09-9EB576968A6E}" srcOrd="1" destOrd="0" presId="urn:microsoft.com/office/officeart/2008/layout/HorizontalMultiLevelHierarchy"/>
    <dgm:cxn modelId="{54DF95BD-B55C-478B-B176-94F45C467DEA}" type="presOf" srcId="{24C9F698-7D4E-4709-8117-FB7CF1BB6ECA}" destId="{94F14A6F-3CD0-4A17-88D3-6F4D0EB2D4E6}" srcOrd="0" destOrd="0" presId="urn:microsoft.com/office/officeart/2008/layout/HorizontalMultiLevelHierarchy"/>
    <dgm:cxn modelId="{576C8ACB-F866-4817-A9DB-50D6A32736E8}" type="presOf" srcId="{F68F9F1A-A0AC-4627-BB76-A21CB9C16ACA}" destId="{7E8E6685-0078-4B86-BC52-3A0FBAF76686}" srcOrd="1" destOrd="0" presId="urn:microsoft.com/office/officeart/2008/layout/HorizontalMultiLevelHierarchy"/>
    <dgm:cxn modelId="{FB5A4DD2-91D2-40A1-813C-E41EC57616AE}" type="presOf" srcId="{B764CED6-B38C-4590-855F-1F4460EB1A27}" destId="{69201674-1235-4FA7-9CBC-B675F6713E38}" srcOrd="0" destOrd="0" presId="urn:microsoft.com/office/officeart/2008/layout/HorizontalMultiLevelHierarchy"/>
    <dgm:cxn modelId="{E2BD27D4-DAC4-4519-8D15-C28EE4B2AB17}" type="presOf" srcId="{CACC7C31-0A19-4B77-8109-9AAB9EC25D20}" destId="{B2DE3A8A-BA09-499F-9C72-0630724E4538}" srcOrd="0" destOrd="0" presId="urn:microsoft.com/office/officeart/2008/layout/HorizontalMultiLevelHierarchy"/>
    <dgm:cxn modelId="{296FDAD7-32B9-4AA6-AB43-27535B1CEDA1}" type="presOf" srcId="{B764CED6-B38C-4590-855F-1F4460EB1A27}" destId="{EE9BE54A-48D2-43A6-AD4C-394C0EDDA292}" srcOrd="1" destOrd="0" presId="urn:microsoft.com/office/officeart/2008/layout/HorizontalMultiLevelHierarchy"/>
    <dgm:cxn modelId="{5CB019DC-D02B-4F72-8799-DCEC8949294E}" srcId="{00360BBF-6709-42DA-A6DE-B8193ABE792F}" destId="{DA59984A-EA45-43D5-8622-7135015E39DC}" srcOrd="1" destOrd="0" parTransId="{346E9DC4-0947-473F-AED9-9AECED92978F}" sibTransId="{518CC24E-4035-4B8A-A82C-EA8D78A041FF}"/>
    <dgm:cxn modelId="{EBEF4ADE-627A-4970-BBED-45B55431C879}" type="presOf" srcId="{F68F9F1A-A0AC-4627-BB76-A21CB9C16ACA}" destId="{EE8B77DA-77C5-46AD-80A2-BD307CFE9F0A}" srcOrd="0" destOrd="0" presId="urn:microsoft.com/office/officeart/2008/layout/HorizontalMultiLevelHierarchy"/>
    <dgm:cxn modelId="{CFDBCFE1-4797-458E-A0CF-256D1699DCBD}" srcId="{0E2CB039-CC31-48A4-8156-6B36281AE8EC}" destId="{00360BBF-6709-42DA-A6DE-B8193ABE792F}" srcOrd="0" destOrd="0" parTransId="{F529A454-219A-454C-B138-14C3B361B39F}" sibTransId="{B5AC9C0B-1D20-4957-A866-89ED18231A73}"/>
    <dgm:cxn modelId="{9435DEE7-B833-45BD-8BAB-C370E3ADA3A3}" type="presOf" srcId="{F2167233-387A-4C2A-92FA-201B800AF2E5}" destId="{25CF5DCC-0AE9-4D09-ABC1-8BE4D97FDFCB}" srcOrd="0" destOrd="0" presId="urn:microsoft.com/office/officeart/2008/layout/HorizontalMultiLevelHierarchy"/>
    <dgm:cxn modelId="{C3F3E9EA-BE7C-42FA-A974-B6909D195A40}" srcId="{00360BBF-6709-42DA-A6DE-B8193ABE792F}" destId="{CACC7C31-0A19-4B77-8109-9AAB9EC25D20}" srcOrd="3" destOrd="0" parTransId="{F68F9F1A-A0AC-4627-BB76-A21CB9C16ACA}" sibTransId="{D22C3584-0D16-4A12-B343-F9C335256014}"/>
    <dgm:cxn modelId="{5F3E36FB-962E-4D75-AA46-DDFDEC90684F}" type="presOf" srcId="{9324F21A-CF22-404B-991C-F0FAD04F1E1A}" destId="{531482B3-13DA-4E77-8EF9-7A508768A321}" srcOrd="0" destOrd="0" presId="urn:microsoft.com/office/officeart/2008/layout/HorizontalMultiLevelHierarchy"/>
    <dgm:cxn modelId="{95AB8CFE-8FB4-44AD-859A-6210B1783C5C}" type="presOf" srcId="{0E2CB039-CC31-48A4-8156-6B36281AE8EC}" destId="{25DAE38A-FD8C-46C3-B34D-A50FB369E7DF}" srcOrd="0" destOrd="0" presId="urn:microsoft.com/office/officeart/2008/layout/HorizontalMultiLevelHierarchy"/>
    <dgm:cxn modelId="{F43F3809-C85D-45B0-8B1F-A48A2240F7FD}" type="presParOf" srcId="{25DAE38A-FD8C-46C3-B34D-A50FB369E7DF}" destId="{CB26C9DD-3124-450D-81B6-4B010B30C520}" srcOrd="0" destOrd="0" presId="urn:microsoft.com/office/officeart/2008/layout/HorizontalMultiLevelHierarchy"/>
    <dgm:cxn modelId="{2944E46B-0331-4BCB-A798-32B203C58265}" type="presParOf" srcId="{CB26C9DD-3124-450D-81B6-4B010B30C520}" destId="{D1C52863-34A6-4E04-9740-6E0567681A8F}" srcOrd="0" destOrd="0" presId="urn:microsoft.com/office/officeart/2008/layout/HorizontalMultiLevelHierarchy"/>
    <dgm:cxn modelId="{F2729F2A-A943-4A2C-87AA-9EA209FBF982}" type="presParOf" srcId="{CB26C9DD-3124-450D-81B6-4B010B30C520}" destId="{CFBE3A7D-7CD3-413D-AA64-9100FA79E8D0}" srcOrd="1" destOrd="0" presId="urn:microsoft.com/office/officeart/2008/layout/HorizontalMultiLevelHierarchy"/>
    <dgm:cxn modelId="{BEF379DB-5DFA-4386-AFDB-5F4C6BAEF77C}" type="presParOf" srcId="{CFBE3A7D-7CD3-413D-AA64-9100FA79E8D0}" destId="{25CF5DCC-0AE9-4D09-ABC1-8BE4D97FDFCB}" srcOrd="0" destOrd="0" presId="urn:microsoft.com/office/officeart/2008/layout/HorizontalMultiLevelHierarchy"/>
    <dgm:cxn modelId="{6B6EE897-CB21-494F-A275-3F65B2330CD8}" type="presParOf" srcId="{25CF5DCC-0AE9-4D09-ABC1-8BE4D97FDFCB}" destId="{61AA8207-A6A4-4905-9FD1-93C90724B340}" srcOrd="0" destOrd="0" presId="urn:microsoft.com/office/officeart/2008/layout/HorizontalMultiLevelHierarchy"/>
    <dgm:cxn modelId="{71C16420-94D0-4C4D-8826-0C65D893AC5A}" type="presParOf" srcId="{CFBE3A7D-7CD3-413D-AA64-9100FA79E8D0}" destId="{E4E2AF43-D45C-43E2-8E5A-8B4F8328AA50}" srcOrd="1" destOrd="0" presId="urn:microsoft.com/office/officeart/2008/layout/HorizontalMultiLevelHierarchy"/>
    <dgm:cxn modelId="{BF712BFE-C950-41CA-87C5-31BDD02EDEE5}" type="presParOf" srcId="{E4E2AF43-D45C-43E2-8E5A-8B4F8328AA50}" destId="{AD67EDBF-32B4-495C-A262-4812FBE80932}" srcOrd="0" destOrd="0" presId="urn:microsoft.com/office/officeart/2008/layout/HorizontalMultiLevelHierarchy"/>
    <dgm:cxn modelId="{7147CEBD-6915-4195-841E-7CD7DE6F33E4}" type="presParOf" srcId="{E4E2AF43-D45C-43E2-8E5A-8B4F8328AA50}" destId="{BD88E36A-E711-4840-AED6-01651340FCD0}" srcOrd="1" destOrd="0" presId="urn:microsoft.com/office/officeart/2008/layout/HorizontalMultiLevelHierarchy"/>
    <dgm:cxn modelId="{0A8A22A4-4EDA-4689-B0A9-1198A9E56F06}" type="presParOf" srcId="{CFBE3A7D-7CD3-413D-AA64-9100FA79E8D0}" destId="{F1903401-CDA9-4777-A04C-F19A89F110A0}" srcOrd="2" destOrd="0" presId="urn:microsoft.com/office/officeart/2008/layout/HorizontalMultiLevelHierarchy"/>
    <dgm:cxn modelId="{933306AF-1DFB-4BB3-9D7E-EFC678BAAB07}" type="presParOf" srcId="{F1903401-CDA9-4777-A04C-F19A89F110A0}" destId="{D23E054D-0742-441B-9D09-9EB576968A6E}" srcOrd="0" destOrd="0" presId="urn:microsoft.com/office/officeart/2008/layout/HorizontalMultiLevelHierarchy"/>
    <dgm:cxn modelId="{5944B083-DBD5-40A0-A7C2-97EE7928F409}" type="presParOf" srcId="{CFBE3A7D-7CD3-413D-AA64-9100FA79E8D0}" destId="{145ADC9F-A830-493F-9981-28A949B5D57E}" srcOrd="3" destOrd="0" presId="urn:microsoft.com/office/officeart/2008/layout/HorizontalMultiLevelHierarchy"/>
    <dgm:cxn modelId="{0CA230BB-4CD5-404C-BE9F-5BC1C225C2EE}" type="presParOf" srcId="{145ADC9F-A830-493F-9981-28A949B5D57E}" destId="{A288E7CD-845A-4B30-8D9E-0FCFF4059FF8}" srcOrd="0" destOrd="0" presId="urn:microsoft.com/office/officeart/2008/layout/HorizontalMultiLevelHierarchy"/>
    <dgm:cxn modelId="{3E6A55AD-4F8D-47D7-9596-9A9228B677C8}" type="presParOf" srcId="{145ADC9F-A830-493F-9981-28A949B5D57E}" destId="{8AF56EA1-EF0C-41F7-A64B-4E0DC746E609}" srcOrd="1" destOrd="0" presId="urn:microsoft.com/office/officeart/2008/layout/HorizontalMultiLevelHierarchy"/>
    <dgm:cxn modelId="{09BC75D1-9083-4561-85C8-75AF4AA86828}" type="presParOf" srcId="{CFBE3A7D-7CD3-413D-AA64-9100FA79E8D0}" destId="{531482B3-13DA-4E77-8EF9-7A508768A321}" srcOrd="4" destOrd="0" presId="urn:microsoft.com/office/officeart/2008/layout/HorizontalMultiLevelHierarchy"/>
    <dgm:cxn modelId="{4EAC49D4-BDB5-4EB2-8578-C2E070F88431}" type="presParOf" srcId="{531482B3-13DA-4E77-8EF9-7A508768A321}" destId="{92BF821D-14E3-40BB-B3C5-212A94A9CA22}" srcOrd="0" destOrd="0" presId="urn:microsoft.com/office/officeart/2008/layout/HorizontalMultiLevelHierarchy"/>
    <dgm:cxn modelId="{D8757985-95D4-41F4-9DDE-14544475857D}" type="presParOf" srcId="{CFBE3A7D-7CD3-413D-AA64-9100FA79E8D0}" destId="{CB322892-7746-46FA-9A5A-A13AAAB16AEB}" srcOrd="5" destOrd="0" presId="urn:microsoft.com/office/officeart/2008/layout/HorizontalMultiLevelHierarchy"/>
    <dgm:cxn modelId="{73C89E73-4139-434D-87AD-ADAD0C59E908}" type="presParOf" srcId="{CB322892-7746-46FA-9A5A-A13AAAB16AEB}" destId="{573F9BF2-AC82-43FC-A361-118085DB3D65}" srcOrd="0" destOrd="0" presId="urn:microsoft.com/office/officeart/2008/layout/HorizontalMultiLevelHierarchy"/>
    <dgm:cxn modelId="{88F62846-FA46-46DD-9A34-88ED39FBC415}" type="presParOf" srcId="{CB322892-7746-46FA-9A5A-A13AAAB16AEB}" destId="{83F1B72F-BD92-4E4B-8B73-2DBC7440818F}" srcOrd="1" destOrd="0" presId="urn:microsoft.com/office/officeart/2008/layout/HorizontalMultiLevelHierarchy"/>
    <dgm:cxn modelId="{8F20CA88-25B3-4493-842E-3AFF0C66C0F8}" type="presParOf" srcId="{CFBE3A7D-7CD3-413D-AA64-9100FA79E8D0}" destId="{EE8B77DA-77C5-46AD-80A2-BD307CFE9F0A}" srcOrd="6" destOrd="0" presId="urn:microsoft.com/office/officeart/2008/layout/HorizontalMultiLevelHierarchy"/>
    <dgm:cxn modelId="{46BD5FA2-135F-4D9F-8AF7-F80EFFC323A9}" type="presParOf" srcId="{EE8B77DA-77C5-46AD-80A2-BD307CFE9F0A}" destId="{7E8E6685-0078-4B86-BC52-3A0FBAF76686}" srcOrd="0" destOrd="0" presId="urn:microsoft.com/office/officeart/2008/layout/HorizontalMultiLevelHierarchy"/>
    <dgm:cxn modelId="{46BBF2DE-5F5D-431F-8623-48417D871D57}" type="presParOf" srcId="{CFBE3A7D-7CD3-413D-AA64-9100FA79E8D0}" destId="{4C9B0C12-D40F-4085-B321-C72DDFDB9D14}" srcOrd="7" destOrd="0" presId="urn:microsoft.com/office/officeart/2008/layout/HorizontalMultiLevelHierarchy"/>
    <dgm:cxn modelId="{7CBD2BF3-D51D-4346-927D-53D4E821F69D}" type="presParOf" srcId="{4C9B0C12-D40F-4085-B321-C72DDFDB9D14}" destId="{B2DE3A8A-BA09-499F-9C72-0630724E4538}" srcOrd="0" destOrd="0" presId="urn:microsoft.com/office/officeart/2008/layout/HorizontalMultiLevelHierarchy"/>
    <dgm:cxn modelId="{39EEF601-0469-429F-A54A-4FBE9BDF5D36}" type="presParOf" srcId="{4C9B0C12-D40F-4085-B321-C72DDFDB9D14}" destId="{225055FE-8B42-4143-ADD3-8E6B554691DD}" srcOrd="1" destOrd="0" presId="urn:microsoft.com/office/officeart/2008/layout/HorizontalMultiLevelHierarchy"/>
    <dgm:cxn modelId="{144FBA39-8477-41EA-916B-954C479349CC}" type="presParOf" srcId="{CFBE3A7D-7CD3-413D-AA64-9100FA79E8D0}" destId="{69201674-1235-4FA7-9CBC-B675F6713E38}" srcOrd="8" destOrd="0" presId="urn:microsoft.com/office/officeart/2008/layout/HorizontalMultiLevelHierarchy"/>
    <dgm:cxn modelId="{92AA3B83-8E15-4435-BF74-F86C5A05BEEA}" type="presParOf" srcId="{69201674-1235-4FA7-9CBC-B675F6713E38}" destId="{EE9BE54A-48D2-43A6-AD4C-394C0EDDA292}" srcOrd="0" destOrd="0" presId="urn:microsoft.com/office/officeart/2008/layout/HorizontalMultiLevelHierarchy"/>
    <dgm:cxn modelId="{C84FC69F-3CC3-4003-801C-5D64B1129CD7}" type="presParOf" srcId="{CFBE3A7D-7CD3-413D-AA64-9100FA79E8D0}" destId="{991F253B-0E4F-40EA-A604-E0113D6B712C}" srcOrd="9" destOrd="0" presId="urn:microsoft.com/office/officeart/2008/layout/HorizontalMultiLevelHierarchy"/>
    <dgm:cxn modelId="{24ABB6DB-8CD6-4C64-8306-CBA70F65EC0F}" type="presParOf" srcId="{991F253B-0E4F-40EA-A604-E0113D6B712C}" destId="{94F14A6F-3CD0-4A17-88D3-6F4D0EB2D4E6}" srcOrd="0" destOrd="0" presId="urn:microsoft.com/office/officeart/2008/layout/HorizontalMultiLevelHierarchy"/>
    <dgm:cxn modelId="{41ACFB4D-7855-49B0-ADAF-C505E803E4F5}" type="presParOf" srcId="{991F253B-0E4F-40EA-A604-E0113D6B712C}" destId="{29A4DBB5-5792-469E-B23C-2F896481FC4D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28ECFAC-63B3-40F0-9E03-B31D365E432C}" type="doc">
      <dgm:prSet loTypeId="urn:microsoft.com/office/officeart/2005/8/layout/equation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1F884CF4-1E4C-423F-AE7B-0BAC3D97360D}">
      <dgm:prSet custT="1"/>
      <dgm:spPr>
        <a:solidFill>
          <a:srgbClr val="FFC000"/>
        </a:solidFill>
      </dgm:spPr>
      <dgm:t>
        <a:bodyPr/>
        <a:lstStyle/>
        <a:p>
          <a:r>
            <a:rPr lang="sr-Cyrl-RS" sz="1000" dirty="0"/>
            <a:t>Средства из буџета града</a:t>
          </a:r>
        </a:p>
        <a:p>
          <a:r>
            <a:rPr lang="sr-Cyrl-RS" sz="1000" dirty="0">
              <a:solidFill>
                <a:srgbClr val="FF0000"/>
              </a:solidFill>
            </a:rPr>
            <a:t>(</a:t>
          </a:r>
          <a:r>
            <a:rPr lang="sr-Latn-RS" sz="1000" dirty="0">
              <a:solidFill>
                <a:srgbClr val="FF0000"/>
              </a:solidFill>
            </a:rPr>
            <a:t>4</a:t>
          </a:r>
          <a:r>
            <a:rPr lang="sr-Cyrl-RS" sz="1000" dirty="0">
              <a:solidFill>
                <a:srgbClr val="FF0000"/>
              </a:solidFill>
            </a:rPr>
            <a:t>.861.000.000</a:t>
          </a:r>
          <a:r>
            <a:rPr lang="sr-Cyrl-RS" sz="800" dirty="0">
              <a:solidFill>
                <a:srgbClr val="FF0000"/>
              </a:solidFill>
            </a:rPr>
            <a:t>)</a:t>
          </a:r>
          <a:endParaRPr lang="en-US" sz="800" dirty="0">
            <a:solidFill>
              <a:srgbClr val="FF0000"/>
            </a:solidFill>
          </a:endParaRPr>
        </a:p>
      </dgm:t>
    </dgm:pt>
    <dgm:pt modelId="{B54F7004-6983-4114-82DE-5ADF4FEF4D02}" type="parTrans" cxnId="{70C4B168-53EF-4508-8C4E-A3F87A5F97DE}">
      <dgm:prSet/>
      <dgm:spPr/>
      <dgm:t>
        <a:bodyPr/>
        <a:lstStyle/>
        <a:p>
          <a:endParaRPr lang="en-US"/>
        </a:p>
      </dgm:t>
    </dgm:pt>
    <dgm:pt modelId="{1B723845-E0D1-4671-AE0F-32E0821595D7}" type="sibTrans" cxnId="{70C4B168-53EF-4508-8C4E-A3F87A5F97DE}">
      <dgm:prSet/>
      <dgm:spPr/>
      <dgm:t>
        <a:bodyPr/>
        <a:lstStyle/>
        <a:p>
          <a:endParaRPr lang="en-US"/>
        </a:p>
      </dgm:t>
    </dgm:pt>
    <dgm:pt modelId="{258C614E-C25D-47E8-BC69-ECC42BFEC5CC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sr-Cyrl-RS" sz="1200" dirty="0"/>
            <a:t>Пренета средства из ранијих година</a:t>
          </a:r>
          <a:r>
            <a:rPr lang="sr-Cyrl-RS" sz="1200" dirty="0">
              <a:solidFill>
                <a:srgbClr val="FF0000"/>
              </a:solidFill>
            </a:rPr>
            <a:t> (656.00</a:t>
          </a:r>
          <a:r>
            <a:rPr lang="en-US" sz="1200" dirty="0">
              <a:solidFill>
                <a:srgbClr val="FF0000"/>
              </a:solidFill>
            </a:rPr>
            <a:t>0</a:t>
          </a:r>
          <a:r>
            <a:rPr lang="sr-Cyrl-RS" sz="1200" dirty="0">
              <a:solidFill>
                <a:srgbClr val="FF0000"/>
              </a:solidFill>
            </a:rPr>
            <a:t>.</a:t>
          </a:r>
          <a:r>
            <a:rPr lang="sr-Latn-RS" sz="1200" dirty="0">
              <a:solidFill>
                <a:srgbClr val="FF0000"/>
              </a:solidFill>
            </a:rPr>
            <a:t>0</a:t>
          </a:r>
          <a:r>
            <a:rPr lang="sr-Cyrl-RS" sz="1200" dirty="0">
              <a:solidFill>
                <a:srgbClr val="FF0000"/>
              </a:solidFill>
            </a:rPr>
            <a:t>00) </a:t>
          </a:r>
          <a:endParaRPr lang="en-US" sz="1200" dirty="0">
            <a:solidFill>
              <a:srgbClr val="FF0000"/>
            </a:solidFill>
          </a:endParaRPr>
        </a:p>
      </dgm:t>
    </dgm:pt>
    <dgm:pt modelId="{0EE00226-4F18-428E-857D-BB8AB5FED661}" type="parTrans" cxnId="{9FE065B6-BAF0-45E0-96C4-FBC1763BA102}">
      <dgm:prSet/>
      <dgm:spPr/>
      <dgm:t>
        <a:bodyPr/>
        <a:lstStyle/>
        <a:p>
          <a:endParaRPr lang="en-US"/>
        </a:p>
      </dgm:t>
    </dgm:pt>
    <dgm:pt modelId="{44AA7FFE-EC5D-4B4A-A884-0D1E57526835}" type="sibTrans" cxnId="{9FE065B6-BAF0-45E0-96C4-FBC1763BA102}">
      <dgm:prSet/>
      <dgm:spPr/>
      <dgm:t>
        <a:bodyPr/>
        <a:lstStyle/>
        <a:p>
          <a:endParaRPr lang="en-US"/>
        </a:p>
      </dgm:t>
    </dgm:pt>
    <dgm:pt modelId="{092009B7-2960-442B-A6FB-0D8F25F4F5CA}">
      <dgm:prSet/>
      <dgm:spPr>
        <a:solidFill>
          <a:srgbClr val="92D050"/>
        </a:solidFill>
      </dgm:spPr>
      <dgm:t>
        <a:bodyPr/>
        <a:lstStyle/>
        <a:p>
          <a:r>
            <a:rPr lang="sr-Cyrl-RS" dirty="0"/>
            <a:t>Укупан буџет града </a:t>
          </a:r>
          <a:r>
            <a:rPr lang="sr-Cyrl-RS" dirty="0">
              <a:solidFill>
                <a:srgbClr val="FF0000"/>
              </a:solidFill>
            </a:rPr>
            <a:t>(5.51</a:t>
          </a:r>
          <a:r>
            <a:rPr lang="sr-Latn-RS" dirty="0">
              <a:solidFill>
                <a:srgbClr val="FF0000"/>
              </a:solidFill>
            </a:rPr>
            <a:t>7</a:t>
          </a:r>
          <a:r>
            <a:rPr lang="sr-Cyrl-RS" dirty="0">
              <a:solidFill>
                <a:srgbClr val="FF0000"/>
              </a:solidFill>
            </a:rPr>
            <a:t>.000.00</a:t>
          </a:r>
          <a:r>
            <a:rPr lang="sr-Latn-RS" dirty="0">
              <a:solidFill>
                <a:srgbClr val="FF0000"/>
              </a:solidFill>
            </a:rPr>
            <a:t>0</a:t>
          </a:r>
          <a:r>
            <a:rPr lang="sr-Cyrl-RS" dirty="0">
              <a:solidFill>
                <a:srgbClr val="FF0000"/>
              </a:solidFill>
            </a:rPr>
            <a:t>)</a:t>
          </a:r>
          <a:endParaRPr lang="en-US" dirty="0">
            <a:solidFill>
              <a:srgbClr val="FF0000"/>
            </a:solidFill>
          </a:endParaRPr>
        </a:p>
      </dgm:t>
    </dgm:pt>
    <dgm:pt modelId="{9B9E4606-8918-432D-AF17-F974BFE575C6}" type="parTrans" cxnId="{521ED7ED-3B46-4CE8-992A-CAB92204B1C6}">
      <dgm:prSet/>
      <dgm:spPr/>
      <dgm:t>
        <a:bodyPr/>
        <a:lstStyle/>
        <a:p>
          <a:endParaRPr lang="en-US"/>
        </a:p>
      </dgm:t>
    </dgm:pt>
    <dgm:pt modelId="{15C2B52E-4F55-4082-BB1C-94031D560EB4}" type="sibTrans" cxnId="{521ED7ED-3B46-4CE8-992A-CAB92204B1C6}">
      <dgm:prSet/>
      <dgm:spPr/>
      <dgm:t>
        <a:bodyPr/>
        <a:lstStyle/>
        <a:p>
          <a:endParaRPr lang="en-US"/>
        </a:p>
      </dgm:t>
    </dgm:pt>
    <dgm:pt modelId="{688A0EC4-0F6D-4987-959D-CA5F27B3CF24}" type="pres">
      <dgm:prSet presAssocID="{028ECFAC-63B3-40F0-9E03-B31D365E432C}" presName="linearFlow" presStyleCnt="0">
        <dgm:presLayoutVars>
          <dgm:dir/>
          <dgm:resizeHandles val="exact"/>
        </dgm:presLayoutVars>
      </dgm:prSet>
      <dgm:spPr/>
    </dgm:pt>
    <dgm:pt modelId="{D96E659A-663E-485D-BF89-FD74BE74A5C4}" type="pres">
      <dgm:prSet presAssocID="{1F884CF4-1E4C-423F-AE7B-0BAC3D97360D}" presName="node" presStyleLbl="node1" presStyleIdx="0" presStyleCnt="3" custScaleX="130095">
        <dgm:presLayoutVars>
          <dgm:bulletEnabled val="1"/>
        </dgm:presLayoutVars>
      </dgm:prSet>
      <dgm:spPr/>
    </dgm:pt>
    <dgm:pt modelId="{BA78071E-3EA3-4945-922C-AE021F34276A}" type="pres">
      <dgm:prSet presAssocID="{1B723845-E0D1-4671-AE0F-32E0821595D7}" presName="spacerL" presStyleCnt="0"/>
      <dgm:spPr/>
    </dgm:pt>
    <dgm:pt modelId="{98F3E7AB-6934-48FA-B82F-FBEAF1B2375D}" type="pres">
      <dgm:prSet presAssocID="{1B723845-E0D1-4671-AE0F-32E0821595D7}" presName="sibTrans" presStyleLbl="sibTrans2D1" presStyleIdx="0" presStyleCnt="2"/>
      <dgm:spPr/>
    </dgm:pt>
    <dgm:pt modelId="{F9CA65E4-8785-4412-A513-0A2695416EE5}" type="pres">
      <dgm:prSet presAssocID="{1B723845-E0D1-4671-AE0F-32E0821595D7}" presName="spacerR" presStyleCnt="0"/>
      <dgm:spPr/>
    </dgm:pt>
    <dgm:pt modelId="{2F60A798-586E-4E47-B649-25F047F36835}" type="pres">
      <dgm:prSet presAssocID="{258C614E-C25D-47E8-BC69-ECC42BFEC5CC}" presName="node" presStyleLbl="node1" presStyleIdx="1" presStyleCnt="3" custScaleX="137858">
        <dgm:presLayoutVars>
          <dgm:bulletEnabled val="1"/>
        </dgm:presLayoutVars>
      </dgm:prSet>
      <dgm:spPr/>
    </dgm:pt>
    <dgm:pt modelId="{F90D06A4-272D-4E58-B7CB-EB8C424E859B}" type="pres">
      <dgm:prSet presAssocID="{44AA7FFE-EC5D-4B4A-A884-0D1E57526835}" presName="spacerL" presStyleCnt="0"/>
      <dgm:spPr/>
    </dgm:pt>
    <dgm:pt modelId="{41F09F99-3DCC-47E4-9188-F7D103A1F6E3}" type="pres">
      <dgm:prSet presAssocID="{44AA7FFE-EC5D-4B4A-A884-0D1E57526835}" presName="sibTrans" presStyleLbl="sibTrans2D1" presStyleIdx="1" presStyleCnt="2"/>
      <dgm:spPr/>
    </dgm:pt>
    <dgm:pt modelId="{F015C141-867A-4124-B290-CA1BB3474B22}" type="pres">
      <dgm:prSet presAssocID="{44AA7FFE-EC5D-4B4A-A884-0D1E57526835}" presName="spacerR" presStyleCnt="0"/>
      <dgm:spPr/>
    </dgm:pt>
    <dgm:pt modelId="{2DB98FF9-EDB5-4EEE-AFA3-A57C7337F497}" type="pres">
      <dgm:prSet presAssocID="{092009B7-2960-442B-A6FB-0D8F25F4F5CA}" presName="node" presStyleLbl="node1" presStyleIdx="2" presStyleCnt="3" custScaleX="148053" custScaleY="97476">
        <dgm:presLayoutVars>
          <dgm:bulletEnabled val="1"/>
        </dgm:presLayoutVars>
      </dgm:prSet>
      <dgm:spPr/>
    </dgm:pt>
  </dgm:ptLst>
  <dgm:cxnLst>
    <dgm:cxn modelId="{19DBA710-EAA7-479A-8FB0-39539DFAF5D1}" type="presOf" srcId="{1B723845-E0D1-4671-AE0F-32E0821595D7}" destId="{98F3E7AB-6934-48FA-B82F-FBEAF1B2375D}" srcOrd="0" destOrd="0" presId="urn:microsoft.com/office/officeart/2005/8/layout/equation1"/>
    <dgm:cxn modelId="{AA2B371A-C761-4755-A6F9-5CD00112D7B0}" type="presOf" srcId="{1F884CF4-1E4C-423F-AE7B-0BAC3D97360D}" destId="{D96E659A-663E-485D-BF89-FD74BE74A5C4}" srcOrd="0" destOrd="0" presId="urn:microsoft.com/office/officeart/2005/8/layout/equation1"/>
    <dgm:cxn modelId="{70C4B168-53EF-4508-8C4E-A3F87A5F97DE}" srcId="{028ECFAC-63B3-40F0-9E03-B31D365E432C}" destId="{1F884CF4-1E4C-423F-AE7B-0BAC3D97360D}" srcOrd="0" destOrd="0" parTransId="{B54F7004-6983-4114-82DE-5ADF4FEF4D02}" sibTransId="{1B723845-E0D1-4671-AE0F-32E0821595D7}"/>
    <dgm:cxn modelId="{A08F9C8E-A0B7-46AA-A78A-8BD9FCF7DFC7}" type="presOf" srcId="{44AA7FFE-EC5D-4B4A-A884-0D1E57526835}" destId="{41F09F99-3DCC-47E4-9188-F7D103A1F6E3}" srcOrd="0" destOrd="0" presId="urn:microsoft.com/office/officeart/2005/8/layout/equation1"/>
    <dgm:cxn modelId="{9C6BB78E-EFB3-4041-AD67-F0BF8DC2C140}" type="presOf" srcId="{028ECFAC-63B3-40F0-9E03-B31D365E432C}" destId="{688A0EC4-0F6D-4987-959D-CA5F27B3CF24}" srcOrd="0" destOrd="0" presId="urn:microsoft.com/office/officeart/2005/8/layout/equation1"/>
    <dgm:cxn modelId="{9FE065B6-BAF0-45E0-96C4-FBC1763BA102}" srcId="{028ECFAC-63B3-40F0-9E03-B31D365E432C}" destId="{258C614E-C25D-47E8-BC69-ECC42BFEC5CC}" srcOrd="1" destOrd="0" parTransId="{0EE00226-4F18-428E-857D-BB8AB5FED661}" sibTransId="{44AA7FFE-EC5D-4B4A-A884-0D1E57526835}"/>
    <dgm:cxn modelId="{20F83DCD-3158-453F-967C-EBC1245F7DD9}" type="presOf" srcId="{092009B7-2960-442B-A6FB-0D8F25F4F5CA}" destId="{2DB98FF9-EDB5-4EEE-AFA3-A57C7337F497}" srcOrd="0" destOrd="0" presId="urn:microsoft.com/office/officeart/2005/8/layout/equation1"/>
    <dgm:cxn modelId="{DACDA2EA-2B85-43AD-A796-6061D0417520}" type="presOf" srcId="{258C614E-C25D-47E8-BC69-ECC42BFEC5CC}" destId="{2F60A798-586E-4E47-B649-25F047F36835}" srcOrd="0" destOrd="0" presId="urn:microsoft.com/office/officeart/2005/8/layout/equation1"/>
    <dgm:cxn modelId="{521ED7ED-3B46-4CE8-992A-CAB92204B1C6}" srcId="{028ECFAC-63B3-40F0-9E03-B31D365E432C}" destId="{092009B7-2960-442B-A6FB-0D8F25F4F5CA}" srcOrd="2" destOrd="0" parTransId="{9B9E4606-8918-432D-AF17-F974BFE575C6}" sibTransId="{15C2B52E-4F55-4082-BB1C-94031D560EB4}"/>
    <dgm:cxn modelId="{E573888D-F9FB-4FE6-AAF3-F927AA2E6EBC}" type="presParOf" srcId="{688A0EC4-0F6D-4987-959D-CA5F27B3CF24}" destId="{D96E659A-663E-485D-BF89-FD74BE74A5C4}" srcOrd="0" destOrd="0" presId="urn:microsoft.com/office/officeart/2005/8/layout/equation1"/>
    <dgm:cxn modelId="{0D0B0A83-F15C-4526-8464-422DF0C5A916}" type="presParOf" srcId="{688A0EC4-0F6D-4987-959D-CA5F27B3CF24}" destId="{BA78071E-3EA3-4945-922C-AE021F34276A}" srcOrd="1" destOrd="0" presId="urn:microsoft.com/office/officeart/2005/8/layout/equation1"/>
    <dgm:cxn modelId="{F031027E-A6F6-4F40-A5F1-E4A0719687A0}" type="presParOf" srcId="{688A0EC4-0F6D-4987-959D-CA5F27B3CF24}" destId="{98F3E7AB-6934-48FA-B82F-FBEAF1B2375D}" srcOrd="2" destOrd="0" presId="urn:microsoft.com/office/officeart/2005/8/layout/equation1"/>
    <dgm:cxn modelId="{D6E988E9-F5EF-40D2-8011-DD3EEFB6D15B}" type="presParOf" srcId="{688A0EC4-0F6D-4987-959D-CA5F27B3CF24}" destId="{F9CA65E4-8785-4412-A513-0A2695416EE5}" srcOrd="3" destOrd="0" presId="urn:microsoft.com/office/officeart/2005/8/layout/equation1"/>
    <dgm:cxn modelId="{98121E6C-7394-4C4E-90C8-4BCB940CB22B}" type="presParOf" srcId="{688A0EC4-0F6D-4987-959D-CA5F27B3CF24}" destId="{2F60A798-586E-4E47-B649-25F047F36835}" srcOrd="4" destOrd="0" presId="urn:microsoft.com/office/officeart/2005/8/layout/equation1"/>
    <dgm:cxn modelId="{AB91E517-F112-4A52-AF08-CE2E95E6B5F1}" type="presParOf" srcId="{688A0EC4-0F6D-4987-959D-CA5F27B3CF24}" destId="{F90D06A4-272D-4E58-B7CB-EB8C424E859B}" srcOrd="5" destOrd="0" presId="urn:microsoft.com/office/officeart/2005/8/layout/equation1"/>
    <dgm:cxn modelId="{D010658D-E5F6-4983-A1B2-31CA122A0D57}" type="presParOf" srcId="{688A0EC4-0F6D-4987-959D-CA5F27B3CF24}" destId="{41F09F99-3DCC-47E4-9188-F7D103A1F6E3}" srcOrd="6" destOrd="0" presId="urn:microsoft.com/office/officeart/2005/8/layout/equation1"/>
    <dgm:cxn modelId="{3C6341AE-0423-446F-A013-72858729AA3E}" type="presParOf" srcId="{688A0EC4-0F6D-4987-959D-CA5F27B3CF24}" destId="{F015C141-867A-4124-B290-CA1BB3474B22}" srcOrd="7" destOrd="0" presId="urn:microsoft.com/office/officeart/2005/8/layout/equation1"/>
    <dgm:cxn modelId="{2EA15DB9-4691-4655-BBAA-3AC0D32206B3}" type="presParOf" srcId="{688A0EC4-0F6D-4987-959D-CA5F27B3CF24}" destId="{2DB98FF9-EDB5-4EEE-AFA3-A57C7337F497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Порески приходи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92D05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pPr algn="r"/>
          <a:r>
            <a:rPr lang="sr-Cyrl-RS" b="1" dirty="0"/>
            <a:t>Донације и трансфери</a:t>
          </a:r>
          <a:endParaRPr lang="en-US" b="1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F0"/>
        </a:solidFill>
      </dgm:spPr>
      <dgm:t>
        <a:bodyPr/>
        <a:lstStyle/>
        <a:p>
          <a:pPr algn="just"/>
          <a:r>
            <a:rPr lang="sr-Cyrl-CS" sz="1400" b="1" i="1" dirty="0"/>
            <a:t>Донације</a:t>
          </a:r>
          <a:r>
            <a:rPr lang="sr-Cyrl-CS" sz="1400" b="1" dirty="0"/>
            <a:t> </a:t>
          </a:r>
          <a:r>
            <a:rPr lang="sr-Cyrl-CS" sz="14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dirty="0">
              <a:latin typeface="Calibri" panose="020F0502020204030204" pitchFamily="34" charset="0"/>
            </a:rPr>
            <a:t>Трансфери п</a:t>
          </a:r>
          <a:r>
            <a:rPr lang="ru-RU" altLang="en-US" sz="14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dirty="0">
              <a:latin typeface="Calibri" panose="020F0502020204030204" pitchFamily="34" charset="0"/>
            </a:rPr>
            <a:t>наменски (</a:t>
          </a:r>
          <a:r>
            <a:rPr lang="sr-Cyrl-RS" altLang="en-US" sz="14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dirty="0">
              <a:latin typeface="Calibri" panose="020F0502020204030204" pitchFamily="34" charset="0"/>
            </a:rPr>
            <a:t>ненаменски (</a:t>
          </a:r>
          <a:r>
            <a:rPr lang="sr-Cyrl-RS" altLang="en-US" sz="14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Непорески приходи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FFC000"/>
        </a:solidFill>
      </dgm:spPr>
      <dgm:t>
        <a:bodyPr/>
        <a:lstStyle/>
        <a:p>
          <a:pPr algn="just"/>
          <a:r>
            <a:rPr lang="sr-Cyrl-RS" altLang="en-US" sz="14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dirty="0">
              <a:latin typeface="Calibri" panose="020F0502020204030204" pitchFamily="34" charset="0"/>
            </a:rPr>
            <a:t>.</a:t>
          </a:r>
          <a:endParaRPr lang="en-US" sz="1400" dirty="0"/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Примања од продаје нефинансијске имовине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rgbClr val="FFFF00"/>
        </a:solidFill>
      </dgm:spPr>
      <dgm:t>
        <a:bodyPr/>
        <a:lstStyle/>
        <a:p>
          <a:pPr algn="just"/>
          <a:r>
            <a:rPr lang="sr-Cyrl-RS" sz="14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dirty="0">
            <a:solidFill>
              <a:schemeClr val="accent1">
                <a:lumMod val="40000"/>
                <a:lumOff val="60000"/>
              </a:schemeClr>
            </a:solidFill>
          </a:endParaRPr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Примања од продаје финансијске имовине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0" i="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Пренета средства из ранијих година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altLang="en-US" sz="1400" dirty="0"/>
            <a:t> Представљају вишак прихода и примања буџета града који нису потрошени у претходној  буџетској години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6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6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6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6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6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6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6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6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6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6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6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6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6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6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6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6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6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6">
        <dgm:presLayoutVars>
          <dgm:bulletEnabled val="1"/>
        </dgm:presLayoutVars>
      </dgm:prSet>
      <dgm:spPr/>
    </dgm:pt>
  </dgm:ptLst>
  <dgm:cxnLst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F0833111-710A-438D-8DAD-39E1E37FCCA2}" type="presOf" srcId="{E1AD8724-28DC-48C5-B75E-B0D1F33E6279}" destId="{939B76D1-BB33-4E50-9ECD-839FB5787B95}" srcOrd="0" destOrd="0" presId="urn:diagrams.loki3.com/BracketList"/>
    <dgm:cxn modelId="{1D90891A-5CA6-46E0-9B94-066929D862D5}" type="presOf" srcId="{28888755-727E-436B-B2F2-DA7896544A65}" destId="{9312B733-3AEB-49F6-8245-08553BA2949B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021894C-289A-4B28-BA0D-6767C27230B8}" type="presOf" srcId="{D45E583C-4AAD-40D2-9D24-9A0A68141567}" destId="{7BB6658A-32E0-42C7-B82A-240BF45CF27D}" srcOrd="0" destOrd="0" presId="urn:diagrams.loki3.com/BracketList"/>
    <dgm:cxn modelId="{C1188A4E-FB96-4E8F-9307-7C6CDB28AD6E}" type="presOf" srcId="{4B4A2A45-FFA7-47F5-A99D-A2DFD7698107}" destId="{9A05939C-6B40-4C32-897A-4A6DC3E71E5B}" srcOrd="0" destOrd="0" presId="urn:diagrams.loki3.com/BracketList"/>
    <dgm:cxn modelId="{DD617B54-39C2-497E-9D94-251C9FAD9A35}" type="presOf" srcId="{0C844461-76DE-4FEA-A87D-23440AD6FC2E}" destId="{C6144CDB-22C1-4337-9F95-C3A522A707D1}" srcOrd="0" destOrd="0" presId="urn:diagrams.loki3.com/BracketList"/>
    <dgm:cxn modelId="{F65CBA75-45F4-4C8A-8772-278962ADE0CE}" type="presOf" srcId="{E055884F-7426-4921-A0E5-9CA56A76B49A}" destId="{CCB8139E-CA19-491D-9FCD-6BF28923C725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B07D637A-714A-406B-993E-0E5A5B39956B}" type="presOf" srcId="{E1B79EE1-1157-4302-AB0B-8FEDC81165FD}" destId="{F40D94EA-52E0-4740-A924-EAF350BDF213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39B6D187-F738-494F-864B-824768F311FC}" type="presOf" srcId="{6B14159D-5902-471E-9F91-CEA86CA18597}" destId="{FFFD7BD8-195B-4FA4-9414-4F4C582F5570}" srcOrd="0" destOrd="0" presId="urn:diagrams.loki3.com/BracketList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87FAF999-9E08-4A6A-A6D7-11D7E30AC118}" type="presOf" srcId="{EEA47F19-311D-44B3-AAA4-35C98BD4844B}" destId="{EFEB1020-9C17-48DC-BBE0-54FA743F9F75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53E397A2-7CAD-4A4C-ABDE-885D92961EB2}" type="presOf" srcId="{FE2BA0E8-81AC-463B-B498-EF464F5BCE06}" destId="{9893D59A-7FEC-486D-89C4-D28135F6121C}" srcOrd="0" destOrd="0" presId="urn:diagrams.loki3.com/BracketList"/>
    <dgm:cxn modelId="{28FEEFA5-6DE3-40CA-B954-F6DBC6F9FAD9}" type="presOf" srcId="{26EF48C7-6381-4355-B03F-DD441AE957C7}" destId="{EFAACCF6-3A6A-4536-89B0-F0A7C44F6BE1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E9154DB6-8B71-4C47-A778-19BA49538396}" type="presOf" srcId="{92FD0664-EE76-4121-BE7B-68FC1EE5F4D7}" destId="{C6BA9D27-2D60-4BA7-98A9-E18E57FDB6CB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F06063E2-D018-4F42-A342-274E0902DE34}" type="presOf" srcId="{A22D28D0-C0EE-4FAC-9411-A8A4995FB17B}" destId="{B43D6F8D-5103-4DCA-8971-053A6B7A987B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AB42D7A7-653E-47B5-9F42-6E7309322647}" type="presParOf" srcId="{EFEB1020-9C17-48DC-BBE0-54FA743F9F75}" destId="{98695426-23ED-40C0-90A1-2BB445DEBC64}" srcOrd="0" destOrd="0" presId="urn:diagrams.loki3.com/BracketList"/>
    <dgm:cxn modelId="{88359D50-1F2C-4547-ACE7-4937D5FD3348}" type="presParOf" srcId="{98695426-23ED-40C0-90A1-2BB445DEBC64}" destId="{C6144CDB-22C1-4337-9F95-C3A522A707D1}" srcOrd="0" destOrd="0" presId="urn:diagrams.loki3.com/BracketList"/>
    <dgm:cxn modelId="{56E45241-B190-4DE5-A94F-DBDE133CC0A6}" type="presParOf" srcId="{98695426-23ED-40C0-90A1-2BB445DEBC64}" destId="{02385D1D-92EB-445D-B736-940004751C79}" srcOrd="1" destOrd="0" presId="urn:diagrams.loki3.com/BracketList"/>
    <dgm:cxn modelId="{2931D4A6-7CE4-4574-8F38-13B1A85E814A}" type="presParOf" srcId="{98695426-23ED-40C0-90A1-2BB445DEBC64}" destId="{99D36636-E395-439F-A79A-29C0BFB6F7E4}" srcOrd="2" destOrd="0" presId="urn:diagrams.loki3.com/BracketList"/>
    <dgm:cxn modelId="{62613B9E-02C6-448F-8B3E-664ACF54EAF2}" type="presParOf" srcId="{98695426-23ED-40C0-90A1-2BB445DEBC64}" destId="{7BB6658A-32E0-42C7-B82A-240BF45CF27D}" srcOrd="3" destOrd="0" presId="urn:diagrams.loki3.com/BracketList"/>
    <dgm:cxn modelId="{1332BA43-D1F0-4534-AEF5-567EDB0DAA27}" type="presParOf" srcId="{EFEB1020-9C17-48DC-BBE0-54FA743F9F75}" destId="{5B3CB043-7A92-47E9-A4C4-39EC715F2552}" srcOrd="1" destOrd="0" presId="urn:diagrams.loki3.com/BracketList"/>
    <dgm:cxn modelId="{6F0DEA31-053D-4757-A3F1-C4AED257CE3B}" type="presParOf" srcId="{EFEB1020-9C17-48DC-BBE0-54FA743F9F75}" destId="{D9DF5E9A-39D4-44B7-A326-58B07A05D91E}" srcOrd="2" destOrd="0" presId="urn:diagrams.loki3.com/BracketList"/>
    <dgm:cxn modelId="{B1760F33-1DBF-4C9E-B44B-A6A107201CF0}" type="presParOf" srcId="{D9DF5E9A-39D4-44B7-A326-58B07A05D91E}" destId="{F40D94EA-52E0-4740-A924-EAF350BDF213}" srcOrd="0" destOrd="0" presId="urn:diagrams.loki3.com/BracketList"/>
    <dgm:cxn modelId="{E05D97EB-C4AC-4587-8803-EB26112029DC}" type="presParOf" srcId="{D9DF5E9A-39D4-44B7-A326-58B07A05D91E}" destId="{0E930D30-96BC-4D43-B65A-EE88C46DBE48}" srcOrd="1" destOrd="0" presId="urn:diagrams.loki3.com/BracketList"/>
    <dgm:cxn modelId="{DC4347B1-A070-4871-882A-8CD1ECF27540}" type="presParOf" srcId="{D9DF5E9A-39D4-44B7-A326-58B07A05D91E}" destId="{5831BF15-ED1F-4BD5-857B-18B8E573D9AB}" srcOrd="2" destOrd="0" presId="urn:diagrams.loki3.com/BracketList"/>
    <dgm:cxn modelId="{1E7448D8-C1E4-4B4D-8E3F-4EC6D422CA39}" type="presParOf" srcId="{D9DF5E9A-39D4-44B7-A326-58B07A05D91E}" destId="{C6BA9D27-2D60-4BA7-98A9-E18E57FDB6CB}" srcOrd="3" destOrd="0" presId="urn:diagrams.loki3.com/BracketList"/>
    <dgm:cxn modelId="{E9969BE0-22D4-47FD-AB4E-56E157AAFF3C}" type="presParOf" srcId="{EFEB1020-9C17-48DC-BBE0-54FA743F9F75}" destId="{5A002753-9FCA-4DC5-B8A6-1F7632BDDE58}" srcOrd="3" destOrd="0" presId="urn:diagrams.loki3.com/BracketList"/>
    <dgm:cxn modelId="{F5BAC381-EF18-4D17-A7FC-E82827E25D28}" type="presParOf" srcId="{EFEB1020-9C17-48DC-BBE0-54FA743F9F75}" destId="{9709DCCB-B8A8-47BC-A303-F9EC41DA889E}" srcOrd="4" destOrd="0" presId="urn:diagrams.loki3.com/BracketList"/>
    <dgm:cxn modelId="{86619517-933C-42D8-9489-6FCEC01DD220}" type="presParOf" srcId="{9709DCCB-B8A8-47BC-A303-F9EC41DA889E}" destId="{CCB8139E-CA19-491D-9FCD-6BF28923C725}" srcOrd="0" destOrd="0" presId="urn:diagrams.loki3.com/BracketList"/>
    <dgm:cxn modelId="{02F0F7C4-2988-4AF9-BF04-64F0EE634B90}" type="presParOf" srcId="{9709DCCB-B8A8-47BC-A303-F9EC41DA889E}" destId="{14D1633C-A097-4A5A-8269-B04E98857E56}" srcOrd="1" destOrd="0" presId="urn:diagrams.loki3.com/BracketList"/>
    <dgm:cxn modelId="{FEBBB89A-3DC9-4361-99FA-2638888193E6}" type="presParOf" srcId="{9709DCCB-B8A8-47BC-A303-F9EC41DA889E}" destId="{82B38D6F-2AA7-4339-A71D-28AA55699178}" srcOrd="2" destOrd="0" presId="urn:diagrams.loki3.com/BracketList"/>
    <dgm:cxn modelId="{13739E10-8EFE-4740-BDD6-C65738E97814}" type="presParOf" srcId="{9709DCCB-B8A8-47BC-A303-F9EC41DA889E}" destId="{FFFD7BD8-195B-4FA4-9414-4F4C582F5570}" srcOrd="3" destOrd="0" presId="urn:diagrams.loki3.com/BracketList"/>
    <dgm:cxn modelId="{41663860-8DE3-4FD4-8980-1FEBADA3B6B3}" type="presParOf" srcId="{EFEB1020-9C17-48DC-BBE0-54FA743F9F75}" destId="{D3A122A3-FC4C-4845-B4FF-0E74CF3D50D3}" srcOrd="5" destOrd="0" presId="urn:diagrams.loki3.com/BracketList"/>
    <dgm:cxn modelId="{AC162940-BA85-4CC1-8E11-F867C7B5704E}" type="presParOf" srcId="{EFEB1020-9C17-48DC-BBE0-54FA743F9F75}" destId="{CCB5FDA4-BEC8-4CA1-835A-2A3BEEBEC456}" srcOrd="6" destOrd="0" presId="urn:diagrams.loki3.com/BracketList"/>
    <dgm:cxn modelId="{E46BC4CC-A39A-4D98-8BAA-FCFC538FA5A8}" type="presParOf" srcId="{CCB5FDA4-BEC8-4CA1-835A-2A3BEEBEC456}" destId="{9312B733-3AEB-49F6-8245-08553BA2949B}" srcOrd="0" destOrd="0" presId="urn:diagrams.loki3.com/BracketList"/>
    <dgm:cxn modelId="{CB5D7538-FD50-4393-8217-84EC1FA41A65}" type="presParOf" srcId="{CCB5FDA4-BEC8-4CA1-835A-2A3BEEBEC456}" destId="{435AB433-2559-485A-A03D-C32F36288071}" srcOrd="1" destOrd="0" presId="urn:diagrams.loki3.com/BracketList"/>
    <dgm:cxn modelId="{A5F4C2C0-2AD0-4D9C-9722-B687CB19AED5}" type="presParOf" srcId="{CCB5FDA4-BEC8-4CA1-835A-2A3BEEBEC456}" destId="{C13B9160-72D5-46E0-A1C0-91E8634DFAE2}" srcOrd="2" destOrd="0" presId="urn:diagrams.loki3.com/BracketList"/>
    <dgm:cxn modelId="{7A26CC70-3B05-4550-B48E-AA9179FBA0D8}" type="presParOf" srcId="{CCB5FDA4-BEC8-4CA1-835A-2A3BEEBEC456}" destId="{9893D59A-7FEC-486D-89C4-D28135F6121C}" srcOrd="3" destOrd="0" presId="urn:diagrams.loki3.com/BracketList"/>
    <dgm:cxn modelId="{09210F02-D189-4C6E-BB0B-13D5D35D29D6}" type="presParOf" srcId="{EFEB1020-9C17-48DC-BBE0-54FA743F9F75}" destId="{A421D242-ABBF-45EB-97FD-83930430328F}" srcOrd="7" destOrd="0" presId="urn:diagrams.loki3.com/BracketList"/>
    <dgm:cxn modelId="{BF9B1FA8-C6F8-417C-9283-F4B7F3F4EF70}" type="presParOf" srcId="{EFEB1020-9C17-48DC-BBE0-54FA743F9F75}" destId="{F0DED400-B200-4EA2-AB34-CCFF58E07A6E}" srcOrd="8" destOrd="0" presId="urn:diagrams.loki3.com/BracketList"/>
    <dgm:cxn modelId="{E345153F-C919-4567-BC59-069A2E963EE9}" type="presParOf" srcId="{F0DED400-B200-4EA2-AB34-CCFF58E07A6E}" destId="{EFAACCF6-3A6A-4536-89B0-F0A7C44F6BE1}" srcOrd="0" destOrd="0" presId="urn:diagrams.loki3.com/BracketList"/>
    <dgm:cxn modelId="{19F0349F-94B2-48EF-9CB1-A53AF6DFB3E3}" type="presParOf" srcId="{F0DED400-B200-4EA2-AB34-CCFF58E07A6E}" destId="{6497CA82-45EE-4BD1-AEB4-CC3961FBFB74}" srcOrd="1" destOrd="0" presId="urn:diagrams.loki3.com/BracketList"/>
    <dgm:cxn modelId="{BDC27EB9-8B7C-4816-8A7F-E481DA678E0A}" type="presParOf" srcId="{F0DED400-B200-4EA2-AB34-CCFF58E07A6E}" destId="{CD7548DD-1E84-4DA7-B1D0-28F3E4EBFF82}" srcOrd="2" destOrd="0" presId="urn:diagrams.loki3.com/BracketList"/>
    <dgm:cxn modelId="{C48B11B7-350A-42FB-B1E8-37C6E8B4B104}" type="presParOf" srcId="{F0DED400-B200-4EA2-AB34-CCFF58E07A6E}" destId="{9A05939C-6B40-4C32-897A-4A6DC3E71E5B}" srcOrd="3" destOrd="0" presId="urn:diagrams.loki3.com/BracketList"/>
    <dgm:cxn modelId="{ABE5130E-CE17-45B1-8A81-C0E4C5D4AA9D}" type="presParOf" srcId="{EFEB1020-9C17-48DC-BBE0-54FA743F9F75}" destId="{569EA799-9807-4770-B698-79D3EF79120B}" srcOrd="9" destOrd="0" presId="urn:diagrams.loki3.com/BracketList"/>
    <dgm:cxn modelId="{C3FF0216-0C3D-49E3-97BA-BD3CECD08547}" type="presParOf" srcId="{EFEB1020-9C17-48DC-BBE0-54FA743F9F75}" destId="{2B991069-479A-498A-AF83-5B33CD9F12C6}" srcOrd="10" destOrd="0" presId="urn:diagrams.loki3.com/BracketList"/>
    <dgm:cxn modelId="{2C9BD979-B402-42D4-9CC8-2BC1BD98FC71}" type="presParOf" srcId="{2B991069-479A-498A-AF83-5B33CD9F12C6}" destId="{939B76D1-BB33-4E50-9ECD-839FB5787B95}" srcOrd="0" destOrd="0" presId="urn:diagrams.loki3.com/BracketList"/>
    <dgm:cxn modelId="{060B9C99-62E4-4DB3-A4C2-3B4F7EB8EA0E}" type="presParOf" srcId="{2B991069-479A-498A-AF83-5B33CD9F12C6}" destId="{7845F59F-6101-48DE-ABCC-EC5351843F5B}" srcOrd="1" destOrd="0" presId="urn:diagrams.loki3.com/BracketList"/>
    <dgm:cxn modelId="{A6CBCD60-0B97-4541-81C0-E2BA7C5B3668}" type="presParOf" srcId="{2B991069-479A-498A-AF83-5B33CD9F12C6}" destId="{8DC06B04-AA78-4007-96F1-AC66800E204E}" srcOrd="2" destOrd="0" presId="urn:diagrams.loki3.com/BracketList"/>
    <dgm:cxn modelId="{1BB5E12F-D959-4CAD-8C9A-57D3AA29A1E3}" type="presParOf" srcId="{2B991069-479A-498A-AF83-5B33CD9F12C6}" destId="{B43D6F8D-5103-4DCA-8971-053A6B7A987B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91C1FF8-D24B-462D-B13F-4086A7342655}" type="doc">
      <dgm:prSet loTypeId="urn:microsoft.com/office/officeart/2005/8/layout/radial3" loCatId="cycle" qsTypeId="urn:microsoft.com/office/officeart/2005/8/quickstyle/simple5" qsCatId="simple" csTypeId="urn:microsoft.com/office/officeart/2005/8/colors/accent4_5" csCatId="accent4" phldr="1"/>
      <dgm:spPr/>
      <dgm:t>
        <a:bodyPr/>
        <a:lstStyle/>
        <a:p>
          <a:endParaRPr lang="en-US"/>
        </a:p>
      </dgm:t>
    </dgm:pt>
    <dgm:pt modelId="{43275D6C-D470-4E2E-96F8-239EECE5D634}">
      <dgm:prSet phldrT="[Text]"/>
      <dgm:spPr/>
      <dgm:t>
        <a:bodyPr/>
        <a:lstStyle/>
        <a:p>
          <a:pPr algn="ctr"/>
          <a:r>
            <a:rPr lang="sr-Cyrl-RS" dirty="0"/>
            <a:t>Укупни приходи и примања  </a:t>
          </a:r>
          <a:r>
            <a:rPr lang="sr-Cyrl-RS" b="1" dirty="0"/>
            <a:t>5.5</a:t>
          </a:r>
          <a:r>
            <a:rPr lang="en-US" b="1" i="0" u="none" dirty="0"/>
            <a:t>1</a:t>
          </a:r>
          <a:r>
            <a:rPr lang="sr-Cyrl-RS" b="1" i="0" u="none" dirty="0"/>
            <a:t>7</a:t>
          </a:r>
          <a:r>
            <a:rPr lang="en-US" b="1" i="0" u="none" dirty="0"/>
            <a:t>.000.000 </a:t>
          </a:r>
          <a:r>
            <a:rPr lang="sr-Cyrl-RS" dirty="0"/>
            <a:t>динара</a:t>
          </a:r>
          <a:endParaRPr lang="en-US" dirty="0"/>
        </a:p>
      </dgm:t>
    </dgm:pt>
    <dgm:pt modelId="{C3508CD6-4178-4856-A1A5-59121457A236}" type="par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5344238D-D1B6-460D-9BE4-114CABEA8131}" type="sibTrans" cxnId="{0AC9C91C-155D-46F0-9E26-33B93E5E0E08}">
      <dgm:prSet/>
      <dgm:spPr/>
      <dgm:t>
        <a:bodyPr/>
        <a:lstStyle/>
        <a:p>
          <a:pPr algn="ctr"/>
          <a:endParaRPr lang="en-US"/>
        </a:p>
      </dgm:t>
    </dgm:pt>
    <dgm:pt modelId="{DB1A1606-130D-4B45-9553-0A0B804495DF}">
      <dgm:prSet phldrT="[Text]"/>
      <dgm:spPr/>
      <dgm:t>
        <a:bodyPr/>
        <a:lstStyle/>
        <a:p>
          <a:pPr algn="ctr"/>
          <a:r>
            <a:rPr lang="sr-Cyrl-RS" dirty="0"/>
            <a:t>Приходи од  пореза  </a:t>
          </a:r>
          <a:r>
            <a:rPr lang="sr-Latn-RS" dirty="0"/>
            <a:t>4.107.695.</a:t>
          </a:r>
          <a:r>
            <a:rPr lang="sr-Cyrl-RS" dirty="0"/>
            <a:t>34</a:t>
          </a:r>
          <a:r>
            <a:rPr lang="sr-Latn-RS" dirty="0"/>
            <a:t>0 </a:t>
          </a:r>
          <a:r>
            <a:rPr lang="sr-Cyrl-RS" dirty="0"/>
            <a:t>динара</a:t>
          </a:r>
          <a:endParaRPr lang="en-US" dirty="0"/>
        </a:p>
      </dgm:t>
    </dgm:pt>
    <dgm:pt modelId="{E71C9696-7619-4519-B8E6-F2196E95C10E}" type="par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411BF947-09C5-4608-92FF-81B3B11A697B}" type="sibTrans" cxnId="{8DDA3E00-731C-4A18-9115-B59AF995D68E}">
      <dgm:prSet/>
      <dgm:spPr/>
      <dgm:t>
        <a:bodyPr/>
        <a:lstStyle/>
        <a:p>
          <a:pPr algn="ctr"/>
          <a:endParaRPr lang="en-US"/>
        </a:p>
      </dgm:t>
    </dgm:pt>
    <dgm:pt modelId="{920F0D4F-6C4C-4BE8-9363-F48FBF034871}">
      <dgm:prSet phldrT="[Text]"/>
      <dgm:spPr/>
      <dgm:t>
        <a:bodyPr/>
        <a:lstStyle/>
        <a:p>
          <a:pPr algn="ctr"/>
          <a:r>
            <a:rPr lang="sr-Cyrl-RS" dirty="0"/>
            <a:t>Примања од продаје финансијске имовине</a:t>
          </a:r>
          <a:r>
            <a:rPr lang="sr-Latn-RS" dirty="0"/>
            <a:t> </a:t>
          </a:r>
          <a:r>
            <a:rPr lang="sr-Cyrl-RS" dirty="0"/>
            <a:t>751.000</a:t>
          </a:r>
          <a:r>
            <a:rPr lang="sr-Latn-RS" dirty="0"/>
            <a:t> </a:t>
          </a:r>
          <a:r>
            <a:rPr lang="sr-Cyrl-RS" dirty="0"/>
            <a:t>динара</a:t>
          </a:r>
          <a:endParaRPr lang="en-US" dirty="0"/>
        </a:p>
      </dgm:t>
    </dgm:pt>
    <dgm:pt modelId="{43AA7920-B602-4336-8E46-A663A1629DDB}" type="par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5F9FEDD2-AAF1-4278-94C9-B59264FA9EB9}" type="sibTrans" cxnId="{705D8BCA-A875-424B-917F-D801608B9607}">
      <dgm:prSet/>
      <dgm:spPr/>
      <dgm:t>
        <a:bodyPr/>
        <a:lstStyle/>
        <a:p>
          <a:pPr algn="ctr"/>
          <a:endParaRPr lang="en-US"/>
        </a:p>
      </dgm:t>
    </dgm:pt>
    <dgm:pt modelId="{15426A40-9AD2-4153-8230-E20BC4B11534}">
      <dgm:prSet phldrT="[Text]" custT="1"/>
      <dgm:spPr/>
      <dgm:t>
        <a:bodyPr/>
        <a:lstStyle/>
        <a:p>
          <a:pPr algn="ctr"/>
          <a:r>
            <a:rPr lang="sr-Cyrl-RS" sz="1000" dirty="0"/>
            <a:t>Пренета средства из ранијих година</a:t>
          </a:r>
          <a:r>
            <a:rPr lang="sr-Latn-RS" sz="1000" dirty="0"/>
            <a:t> </a:t>
          </a:r>
          <a:r>
            <a:rPr lang="en-US" sz="1000" b="1" i="0" u="none" dirty="0"/>
            <a:t>656.000.000 </a:t>
          </a:r>
          <a:r>
            <a:rPr lang="sr-Cyrl-RS" sz="1000" dirty="0"/>
            <a:t>динара</a:t>
          </a:r>
          <a:endParaRPr lang="en-US" sz="1000" dirty="0"/>
        </a:p>
      </dgm:t>
    </dgm:pt>
    <dgm:pt modelId="{A1307EAF-2414-4AFE-BE82-97C79333BAA9}" type="par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869B992E-498B-4FBD-AA48-03E5171031C9}" type="sibTrans" cxnId="{09B198C8-E6EF-4BF2-B04A-98A7D3B82C52}">
      <dgm:prSet/>
      <dgm:spPr/>
      <dgm:t>
        <a:bodyPr/>
        <a:lstStyle/>
        <a:p>
          <a:pPr algn="ctr"/>
          <a:endParaRPr lang="en-US"/>
        </a:p>
      </dgm:t>
    </dgm:pt>
    <dgm:pt modelId="{40EF3D92-C4CB-4CBC-8AED-087234C53764}">
      <dgm:prSet phldrT="[Text]"/>
      <dgm:spPr/>
      <dgm:t>
        <a:bodyPr/>
        <a:lstStyle/>
        <a:p>
          <a:pPr algn="ctr"/>
          <a:r>
            <a:rPr lang="sr-Cyrl-RS" dirty="0"/>
            <a:t>Примања од продаје нефинансијске имовине </a:t>
          </a:r>
          <a:r>
            <a:rPr lang="en-US" b="1" i="0" u="none" dirty="0"/>
            <a:t>1.317</a:t>
          </a:r>
          <a:r>
            <a:rPr lang="sr-Latn-RS" b="1" i="0" u="none" dirty="0"/>
            <a:t>.500 </a:t>
          </a:r>
          <a:r>
            <a:rPr lang="sr-Cyrl-RS" dirty="0"/>
            <a:t>динара</a:t>
          </a:r>
          <a:endParaRPr lang="en-US" dirty="0"/>
        </a:p>
      </dgm:t>
    </dgm:pt>
    <dgm:pt modelId="{DCC66F39-0032-4915-A732-5C415659FF68}" type="sib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4FA9126D-361B-4DA5-854C-1DB4EE314D93}" type="parTrans" cxnId="{352C831E-5F27-4CEA-B329-F961BC5C1E53}">
      <dgm:prSet/>
      <dgm:spPr/>
      <dgm:t>
        <a:bodyPr/>
        <a:lstStyle/>
        <a:p>
          <a:pPr algn="ctr"/>
          <a:endParaRPr lang="en-US"/>
        </a:p>
      </dgm:t>
    </dgm:pt>
    <dgm:pt modelId="{BF71EFAE-EC9F-46E9-BD2A-1686637595DA}">
      <dgm:prSet phldrT="[Text]"/>
      <dgm:spPr/>
      <dgm:t>
        <a:bodyPr/>
        <a:lstStyle/>
        <a:p>
          <a:pPr algn="ctr"/>
          <a:r>
            <a:rPr lang="sr-Cyrl-RS" dirty="0"/>
            <a:t>Други приходи и меморандумске ставке </a:t>
          </a:r>
          <a:r>
            <a:rPr lang="sr-Latn-RS" b="1" i="0" u="none" dirty="0"/>
            <a:t>306.779</a:t>
          </a:r>
          <a:r>
            <a:rPr lang="en-US" b="1" i="0" u="none" dirty="0"/>
            <a:t>.000 </a:t>
          </a:r>
          <a:r>
            <a:rPr lang="sr-Cyrl-RS" dirty="0"/>
            <a:t>динара</a:t>
          </a:r>
          <a:endParaRPr lang="en-US" dirty="0"/>
        </a:p>
      </dgm:t>
    </dgm:pt>
    <dgm:pt modelId="{83F53DA1-8C67-4AF5-A20A-9CEC6105D842}" type="sib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C16FE7E0-0CCD-40DA-AE7B-F518D75734AD}" type="parTrans" cxnId="{E91D5090-0D92-42B7-9D4F-F91AB585D7A9}">
      <dgm:prSet/>
      <dgm:spPr/>
      <dgm:t>
        <a:bodyPr/>
        <a:lstStyle/>
        <a:p>
          <a:pPr algn="ctr"/>
          <a:endParaRPr lang="en-US"/>
        </a:p>
      </dgm:t>
    </dgm:pt>
    <dgm:pt modelId="{AEA7499A-114B-4146-9776-CDD8ACEC6B39}">
      <dgm:prSet phldrT="[Text]"/>
      <dgm:spPr/>
      <dgm:t>
        <a:bodyPr/>
        <a:lstStyle/>
        <a:p>
          <a:pPr algn="ctr"/>
          <a:r>
            <a:rPr lang="sr-Cyrl-RS" dirty="0"/>
            <a:t>Донације и трансфери </a:t>
          </a:r>
          <a:r>
            <a:rPr lang="en-US" b="1" i="0" u="none" dirty="0"/>
            <a:t>444.457.160 </a:t>
          </a:r>
          <a:r>
            <a:rPr lang="sr-Cyrl-RS" dirty="0"/>
            <a:t>динара</a:t>
          </a:r>
          <a:endParaRPr lang="en-US" dirty="0"/>
        </a:p>
      </dgm:t>
    </dgm:pt>
    <dgm:pt modelId="{FB33CDA3-B14A-45E1-8720-9AFFB02CF5C0}" type="sib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3756029C-568E-4504-8660-3DE9F861C604}" type="parTrans" cxnId="{72EA3587-932B-4810-997C-DB062E3570AF}">
      <dgm:prSet/>
      <dgm:spPr/>
      <dgm:t>
        <a:bodyPr/>
        <a:lstStyle/>
        <a:p>
          <a:pPr algn="ctr"/>
          <a:endParaRPr lang="en-US"/>
        </a:p>
      </dgm:t>
    </dgm:pt>
    <dgm:pt modelId="{E6763EE5-8DA4-47FB-A886-915FA197CAD0}" type="pres">
      <dgm:prSet presAssocID="{691C1FF8-D24B-462D-B13F-4086A7342655}" presName="composite" presStyleCnt="0">
        <dgm:presLayoutVars>
          <dgm:chMax val="1"/>
          <dgm:dir/>
          <dgm:resizeHandles val="exact"/>
        </dgm:presLayoutVars>
      </dgm:prSet>
      <dgm:spPr/>
    </dgm:pt>
    <dgm:pt modelId="{1FB746E2-D736-4446-8093-C865FE09A112}" type="pres">
      <dgm:prSet presAssocID="{691C1FF8-D24B-462D-B13F-4086A7342655}" presName="radial" presStyleCnt="0">
        <dgm:presLayoutVars>
          <dgm:animLvl val="ctr"/>
        </dgm:presLayoutVars>
      </dgm:prSet>
      <dgm:spPr/>
    </dgm:pt>
    <dgm:pt modelId="{AFBC9C78-4E8A-498B-ACC1-DC2EFA6E3D36}" type="pres">
      <dgm:prSet presAssocID="{43275D6C-D470-4E2E-96F8-239EECE5D634}" presName="centerShape" presStyleLbl="vennNode1" presStyleIdx="0" presStyleCnt="7" custLinFactNeighborX="1588" custLinFactNeighborY="-226"/>
      <dgm:spPr/>
    </dgm:pt>
    <dgm:pt modelId="{63432802-399F-407F-AC10-7219543A0326}" type="pres">
      <dgm:prSet presAssocID="{DB1A1606-130D-4B45-9553-0A0B804495DF}" presName="node" presStyleLbl="vennNode1" presStyleIdx="1" presStyleCnt="7">
        <dgm:presLayoutVars>
          <dgm:bulletEnabled val="1"/>
        </dgm:presLayoutVars>
      </dgm:prSet>
      <dgm:spPr/>
    </dgm:pt>
    <dgm:pt modelId="{449BFEB2-6844-4A2C-8DC2-780280CBA079}" type="pres">
      <dgm:prSet presAssocID="{AEA7499A-114B-4146-9776-CDD8ACEC6B39}" presName="node" presStyleLbl="vennNode1" presStyleIdx="2" presStyleCnt="7">
        <dgm:presLayoutVars>
          <dgm:bulletEnabled val="1"/>
        </dgm:presLayoutVars>
      </dgm:prSet>
      <dgm:spPr/>
    </dgm:pt>
    <dgm:pt modelId="{9DDE88A7-5745-4E4F-A7A8-F71A4DA0D5F2}" type="pres">
      <dgm:prSet presAssocID="{BF71EFAE-EC9F-46E9-BD2A-1686637595DA}" presName="node" presStyleLbl="vennNode1" presStyleIdx="3" presStyleCnt="7" custRadScaleRad="100226" custRadScaleInc="-1012">
        <dgm:presLayoutVars>
          <dgm:bulletEnabled val="1"/>
        </dgm:presLayoutVars>
      </dgm:prSet>
      <dgm:spPr/>
    </dgm:pt>
    <dgm:pt modelId="{72DE4213-15E1-4436-8045-C055E8A54EDE}" type="pres">
      <dgm:prSet presAssocID="{40EF3D92-C4CB-4CBC-8AED-087234C53764}" presName="node" presStyleLbl="vennNode1" presStyleIdx="4" presStyleCnt="7">
        <dgm:presLayoutVars>
          <dgm:bulletEnabled val="1"/>
        </dgm:presLayoutVars>
      </dgm:prSet>
      <dgm:spPr/>
    </dgm:pt>
    <dgm:pt modelId="{91CFC9CD-FF79-40EF-A271-A8DBB0423AC2}" type="pres">
      <dgm:prSet presAssocID="{920F0D4F-6C4C-4BE8-9363-F48FBF034871}" presName="node" presStyleLbl="vennNode1" presStyleIdx="5" presStyleCnt="7" custRadScaleRad="99121" custRadScaleInc="521">
        <dgm:presLayoutVars>
          <dgm:bulletEnabled val="1"/>
        </dgm:presLayoutVars>
      </dgm:prSet>
      <dgm:spPr/>
    </dgm:pt>
    <dgm:pt modelId="{FC69A2CE-A671-47B5-8CD8-544465E52E9C}" type="pres">
      <dgm:prSet presAssocID="{15426A40-9AD2-4153-8230-E20BC4B11534}" presName="node" presStyleLbl="vennNode1" presStyleIdx="6" presStyleCnt="7">
        <dgm:presLayoutVars>
          <dgm:bulletEnabled val="1"/>
        </dgm:presLayoutVars>
      </dgm:prSet>
      <dgm:spPr/>
    </dgm:pt>
  </dgm:ptLst>
  <dgm:cxnLst>
    <dgm:cxn modelId="{8DDA3E00-731C-4A18-9115-B59AF995D68E}" srcId="{43275D6C-D470-4E2E-96F8-239EECE5D634}" destId="{DB1A1606-130D-4B45-9553-0A0B804495DF}" srcOrd="0" destOrd="0" parTransId="{E71C9696-7619-4519-B8E6-F2196E95C10E}" sibTransId="{411BF947-09C5-4608-92FF-81B3B11A697B}"/>
    <dgm:cxn modelId="{0AC9C91C-155D-46F0-9E26-33B93E5E0E08}" srcId="{691C1FF8-D24B-462D-B13F-4086A7342655}" destId="{43275D6C-D470-4E2E-96F8-239EECE5D634}" srcOrd="0" destOrd="0" parTransId="{C3508CD6-4178-4856-A1A5-59121457A236}" sibTransId="{5344238D-D1B6-460D-9BE4-114CABEA8131}"/>
    <dgm:cxn modelId="{352C831E-5F27-4CEA-B329-F961BC5C1E53}" srcId="{43275D6C-D470-4E2E-96F8-239EECE5D634}" destId="{40EF3D92-C4CB-4CBC-8AED-087234C53764}" srcOrd="3" destOrd="0" parTransId="{4FA9126D-361B-4DA5-854C-1DB4EE314D93}" sibTransId="{DCC66F39-0032-4915-A732-5C415659FF68}"/>
    <dgm:cxn modelId="{0158AF33-44F2-4B5B-9A2D-EF764C6F8FA7}" type="presOf" srcId="{43275D6C-D470-4E2E-96F8-239EECE5D634}" destId="{AFBC9C78-4E8A-498B-ACC1-DC2EFA6E3D36}" srcOrd="0" destOrd="0" presId="urn:microsoft.com/office/officeart/2005/8/layout/radial3"/>
    <dgm:cxn modelId="{FD5DAB64-48D5-432F-938D-E1F3721358B9}" type="presOf" srcId="{15426A40-9AD2-4153-8230-E20BC4B11534}" destId="{FC69A2CE-A671-47B5-8CD8-544465E52E9C}" srcOrd="0" destOrd="0" presId="urn:microsoft.com/office/officeart/2005/8/layout/radial3"/>
    <dgm:cxn modelId="{A8EA5165-9419-4BAD-BDB3-9194338DFA99}" type="presOf" srcId="{920F0D4F-6C4C-4BE8-9363-F48FBF034871}" destId="{91CFC9CD-FF79-40EF-A271-A8DBB0423AC2}" srcOrd="0" destOrd="0" presId="urn:microsoft.com/office/officeart/2005/8/layout/radial3"/>
    <dgm:cxn modelId="{59AD7A56-E922-42AB-9AFA-2F0A33B73EFB}" type="presOf" srcId="{40EF3D92-C4CB-4CBC-8AED-087234C53764}" destId="{72DE4213-15E1-4436-8045-C055E8A54EDE}" srcOrd="0" destOrd="0" presId="urn:microsoft.com/office/officeart/2005/8/layout/radial3"/>
    <dgm:cxn modelId="{72EA3587-932B-4810-997C-DB062E3570AF}" srcId="{43275D6C-D470-4E2E-96F8-239EECE5D634}" destId="{AEA7499A-114B-4146-9776-CDD8ACEC6B39}" srcOrd="1" destOrd="0" parTransId="{3756029C-568E-4504-8660-3DE9F861C604}" sibTransId="{FB33CDA3-B14A-45E1-8720-9AFFB02CF5C0}"/>
    <dgm:cxn modelId="{E91D5090-0D92-42B7-9D4F-F91AB585D7A9}" srcId="{43275D6C-D470-4E2E-96F8-239EECE5D634}" destId="{BF71EFAE-EC9F-46E9-BD2A-1686637595DA}" srcOrd="2" destOrd="0" parTransId="{C16FE7E0-0CCD-40DA-AE7B-F518D75734AD}" sibTransId="{83F53DA1-8C67-4AF5-A20A-9CEC6105D842}"/>
    <dgm:cxn modelId="{71DAB0A2-EB40-4D3D-B8DB-E2D95275BF4D}" type="presOf" srcId="{BF71EFAE-EC9F-46E9-BD2A-1686637595DA}" destId="{9DDE88A7-5745-4E4F-A7A8-F71A4DA0D5F2}" srcOrd="0" destOrd="0" presId="urn:microsoft.com/office/officeart/2005/8/layout/radial3"/>
    <dgm:cxn modelId="{EEFECEAF-8E1A-45C3-BE53-B4856566F42A}" type="presOf" srcId="{691C1FF8-D24B-462D-B13F-4086A7342655}" destId="{E6763EE5-8DA4-47FB-A886-915FA197CAD0}" srcOrd="0" destOrd="0" presId="urn:microsoft.com/office/officeart/2005/8/layout/radial3"/>
    <dgm:cxn modelId="{E2DFF5B8-BF65-4C45-989F-3918B0A358B8}" type="presOf" srcId="{AEA7499A-114B-4146-9776-CDD8ACEC6B39}" destId="{449BFEB2-6844-4A2C-8DC2-780280CBA079}" srcOrd="0" destOrd="0" presId="urn:microsoft.com/office/officeart/2005/8/layout/radial3"/>
    <dgm:cxn modelId="{09B198C8-E6EF-4BF2-B04A-98A7D3B82C52}" srcId="{43275D6C-D470-4E2E-96F8-239EECE5D634}" destId="{15426A40-9AD2-4153-8230-E20BC4B11534}" srcOrd="5" destOrd="0" parTransId="{A1307EAF-2414-4AFE-BE82-97C79333BAA9}" sibTransId="{869B992E-498B-4FBD-AA48-03E5171031C9}"/>
    <dgm:cxn modelId="{705D8BCA-A875-424B-917F-D801608B9607}" srcId="{43275D6C-D470-4E2E-96F8-239EECE5D634}" destId="{920F0D4F-6C4C-4BE8-9363-F48FBF034871}" srcOrd="4" destOrd="0" parTransId="{43AA7920-B602-4336-8E46-A663A1629DDB}" sibTransId="{5F9FEDD2-AAF1-4278-94C9-B59264FA9EB9}"/>
    <dgm:cxn modelId="{17C219EB-BA52-4ACD-90B7-4953F60BBD77}" type="presOf" srcId="{DB1A1606-130D-4B45-9553-0A0B804495DF}" destId="{63432802-399F-407F-AC10-7219543A0326}" srcOrd="0" destOrd="0" presId="urn:microsoft.com/office/officeart/2005/8/layout/radial3"/>
    <dgm:cxn modelId="{87C48BEA-C374-4C9C-B902-0115BE738B0E}" type="presParOf" srcId="{E6763EE5-8DA4-47FB-A886-915FA197CAD0}" destId="{1FB746E2-D736-4446-8093-C865FE09A112}" srcOrd="0" destOrd="0" presId="urn:microsoft.com/office/officeart/2005/8/layout/radial3"/>
    <dgm:cxn modelId="{0BE599D3-AC33-4BB1-B65F-67057E9F0439}" type="presParOf" srcId="{1FB746E2-D736-4446-8093-C865FE09A112}" destId="{AFBC9C78-4E8A-498B-ACC1-DC2EFA6E3D36}" srcOrd="0" destOrd="0" presId="urn:microsoft.com/office/officeart/2005/8/layout/radial3"/>
    <dgm:cxn modelId="{3112FEE1-FC72-43DD-89AB-500CF1B7F756}" type="presParOf" srcId="{1FB746E2-D736-4446-8093-C865FE09A112}" destId="{63432802-399F-407F-AC10-7219543A0326}" srcOrd="1" destOrd="0" presId="urn:microsoft.com/office/officeart/2005/8/layout/radial3"/>
    <dgm:cxn modelId="{60CC9D71-A974-41EE-B9EF-0513EF55550C}" type="presParOf" srcId="{1FB746E2-D736-4446-8093-C865FE09A112}" destId="{449BFEB2-6844-4A2C-8DC2-780280CBA079}" srcOrd="2" destOrd="0" presId="urn:microsoft.com/office/officeart/2005/8/layout/radial3"/>
    <dgm:cxn modelId="{9B76058B-03D0-477D-ADAF-69F9BA416969}" type="presParOf" srcId="{1FB746E2-D736-4446-8093-C865FE09A112}" destId="{9DDE88A7-5745-4E4F-A7A8-F71A4DA0D5F2}" srcOrd="3" destOrd="0" presId="urn:microsoft.com/office/officeart/2005/8/layout/radial3"/>
    <dgm:cxn modelId="{BBA494C5-DF7A-463A-A778-D7424FE42FD1}" type="presParOf" srcId="{1FB746E2-D736-4446-8093-C865FE09A112}" destId="{72DE4213-15E1-4436-8045-C055E8A54EDE}" srcOrd="4" destOrd="0" presId="urn:microsoft.com/office/officeart/2005/8/layout/radial3"/>
    <dgm:cxn modelId="{829D5A23-E7C8-4F2F-BBF0-A05AEF87B1F3}" type="presParOf" srcId="{1FB746E2-D736-4446-8093-C865FE09A112}" destId="{91CFC9CD-FF79-40EF-A271-A8DBB0423AC2}" srcOrd="5" destOrd="0" presId="urn:microsoft.com/office/officeart/2005/8/layout/radial3"/>
    <dgm:cxn modelId="{AB36D377-182D-4F38-A7FA-BE410BDE00D5}" type="presParOf" srcId="{1FB746E2-D736-4446-8093-C865FE09A112}" destId="{FC69A2CE-A671-47B5-8CD8-544465E52E9C}" srcOrd="6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EA47F19-311D-44B3-AAA4-35C98BD4844B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844461-76DE-4FEA-A87D-23440AD6FC2E}">
      <dgm:prSet phldrT="[Text]"/>
      <dgm:spPr/>
      <dgm:t>
        <a:bodyPr/>
        <a:lstStyle/>
        <a:p>
          <a:r>
            <a:rPr lang="sr-Cyrl-RS" b="1" dirty="0"/>
            <a:t>Расходи за запослене</a:t>
          </a:r>
          <a:endParaRPr lang="en-US" b="1" dirty="0"/>
        </a:p>
      </dgm:t>
    </dgm:pt>
    <dgm:pt modelId="{6F031138-6684-4AF8-B48F-F90EB84372B1}" type="parTrans" cxnId="{DFA45898-8E34-483C-97B6-EC38D2140466}">
      <dgm:prSet/>
      <dgm:spPr/>
      <dgm:t>
        <a:bodyPr/>
        <a:lstStyle/>
        <a:p>
          <a:endParaRPr lang="en-US"/>
        </a:p>
      </dgm:t>
    </dgm:pt>
    <dgm:pt modelId="{C24B5DA2-B651-485D-A0F4-95731772C9B8}" type="sibTrans" cxnId="{DFA45898-8E34-483C-97B6-EC38D2140466}">
      <dgm:prSet/>
      <dgm:spPr/>
      <dgm:t>
        <a:bodyPr/>
        <a:lstStyle/>
        <a:p>
          <a:endParaRPr lang="en-US"/>
        </a:p>
      </dgm:t>
    </dgm:pt>
    <dgm:pt modelId="{D45E583C-4AAD-40D2-9D24-9A0A68141567}">
      <dgm:prSet phldrT="[Text]" custT="1"/>
      <dgm:spPr>
        <a:solidFill>
          <a:srgbClr val="7030A0"/>
        </a:solidFill>
      </dgm:spPr>
      <dgm:t>
        <a:bodyPr/>
        <a:lstStyle/>
        <a:p>
          <a:r>
            <a:rPr lang="sr-Cyrl-RS" sz="1400" b="1" dirty="0"/>
            <a:t>Расходи за запослене </a:t>
          </a:r>
          <a:r>
            <a:rPr lang="sr-Cyrl-RS" sz="1400" dirty="0"/>
            <a:t>представљају све трошкове за запослене, како у управи тако и код буџетских корисника</a:t>
          </a:r>
          <a:endParaRPr lang="en-US" sz="1400" dirty="0"/>
        </a:p>
      </dgm:t>
    </dgm:pt>
    <dgm:pt modelId="{DF23AB14-DB78-4D25-948A-D263DF13EBEB}" type="parTrans" cxnId="{B6E9FE2F-54FB-46AA-BA6A-1465C15C85E2}">
      <dgm:prSet/>
      <dgm:spPr/>
      <dgm:t>
        <a:bodyPr/>
        <a:lstStyle/>
        <a:p>
          <a:endParaRPr lang="en-US"/>
        </a:p>
      </dgm:t>
    </dgm:pt>
    <dgm:pt modelId="{875C4C0C-D761-476B-9D17-EF850CFCBB84}" type="sibTrans" cxnId="{B6E9FE2F-54FB-46AA-BA6A-1465C15C85E2}">
      <dgm:prSet/>
      <dgm:spPr/>
      <dgm:t>
        <a:bodyPr/>
        <a:lstStyle/>
        <a:p>
          <a:endParaRPr lang="en-US"/>
        </a:p>
      </dgm:t>
    </dgm:pt>
    <dgm:pt modelId="{E1B79EE1-1157-4302-AB0B-8FEDC81165FD}">
      <dgm:prSet phldrT="[Text]"/>
      <dgm:spPr/>
      <dgm:t>
        <a:bodyPr/>
        <a:lstStyle/>
        <a:p>
          <a:r>
            <a:rPr lang="sr-Cyrl-RS" b="1" dirty="0"/>
            <a:t>Коришћење роба и услуга </a:t>
          </a:r>
          <a:endParaRPr lang="en-US" dirty="0"/>
        </a:p>
      </dgm:t>
    </dgm:pt>
    <dgm:pt modelId="{D901DA59-A95A-4489-99A8-4140EE7BA89A}" type="parTrans" cxnId="{9CBF9DF9-AB9B-4A23-9199-3C2DD5A0CE43}">
      <dgm:prSet/>
      <dgm:spPr/>
      <dgm:t>
        <a:bodyPr/>
        <a:lstStyle/>
        <a:p>
          <a:endParaRPr lang="en-US"/>
        </a:p>
      </dgm:t>
    </dgm:pt>
    <dgm:pt modelId="{E99A6F9C-C544-4400-B178-20BC6CFFFE07}" type="sibTrans" cxnId="{9CBF9DF9-AB9B-4A23-9199-3C2DD5A0CE43}">
      <dgm:prSet/>
      <dgm:spPr/>
      <dgm:t>
        <a:bodyPr/>
        <a:lstStyle/>
        <a:p>
          <a:endParaRPr lang="en-US"/>
        </a:p>
      </dgm:t>
    </dgm:pt>
    <dgm:pt modelId="{92FD0664-EE76-4121-BE7B-68FC1EE5F4D7}">
      <dgm:prSet phldrT="[Text]" custT="1"/>
      <dgm:spPr>
        <a:solidFill>
          <a:srgbClr val="00B050"/>
        </a:solidFill>
      </dgm:spPr>
      <dgm:t>
        <a:bodyPr/>
        <a:lstStyle/>
        <a:p>
          <a:pPr algn="just"/>
          <a:r>
            <a:rPr lang="sr-Cyrl-RS" sz="1400" b="1" dirty="0"/>
            <a:t>Коришћење роба и услуга </a:t>
          </a:r>
          <a:r>
            <a:rPr lang="sr-Cyrl-RS" sz="14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dirty="0"/>
        </a:p>
      </dgm:t>
    </dgm:pt>
    <dgm:pt modelId="{A4B2DE69-08CB-4EF5-A179-A9838DCC0C0D}" type="parTrans" cxnId="{29D18108-D348-4C83-ABE4-39390C16C5CD}">
      <dgm:prSet/>
      <dgm:spPr/>
      <dgm:t>
        <a:bodyPr/>
        <a:lstStyle/>
        <a:p>
          <a:endParaRPr lang="en-US"/>
        </a:p>
      </dgm:t>
    </dgm:pt>
    <dgm:pt modelId="{31990FCE-83F5-4BCE-86BA-4F924011EADA}" type="sibTrans" cxnId="{29D18108-D348-4C83-ABE4-39390C16C5CD}">
      <dgm:prSet/>
      <dgm:spPr/>
      <dgm:t>
        <a:bodyPr/>
        <a:lstStyle/>
        <a:p>
          <a:endParaRPr lang="en-US"/>
        </a:p>
      </dgm:t>
    </dgm:pt>
    <dgm:pt modelId="{E055884F-7426-4921-A0E5-9CA56A76B49A}">
      <dgm:prSet phldrT="[Text]"/>
      <dgm:spPr/>
      <dgm:t>
        <a:bodyPr/>
        <a:lstStyle/>
        <a:p>
          <a:r>
            <a:rPr lang="sr-Cyrl-RS" b="1" dirty="0"/>
            <a:t>Дотације и трансфери</a:t>
          </a:r>
          <a:endParaRPr lang="en-US" b="1" dirty="0"/>
        </a:p>
      </dgm:t>
    </dgm:pt>
    <dgm:pt modelId="{A220DF32-CC6B-446C-B398-3C6FF19DF138}" type="parTrans" cxnId="{997AF6DE-9802-4842-96EC-E457543D4099}">
      <dgm:prSet/>
      <dgm:spPr/>
      <dgm:t>
        <a:bodyPr/>
        <a:lstStyle/>
        <a:p>
          <a:endParaRPr lang="en-US"/>
        </a:p>
      </dgm:t>
    </dgm:pt>
    <dgm:pt modelId="{EADBA54B-8207-46FB-8C83-E7274B6ED163}" type="sibTrans" cxnId="{997AF6DE-9802-4842-96EC-E457543D4099}">
      <dgm:prSet/>
      <dgm:spPr/>
      <dgm:t>
        <a:bodyPr/>
        <a:lstStyle/>
        <a:p>
          <a:endParaRPr lang="en-US"/>
        </a:p>
      </dgm:t>
    </dgm:pt>
    <dgm:pt modelId="{6B14159D-5902-471E-9F91-CEA86CA18597}">
      <dgm:prSet phldrT="[Text]" custT="1"/>
      <dgm:spPr>
        <a:solidFill>
          <a:srgbClr val="0070C0"/>
        </a:solidFill>
      </dgm:spPr>
      <dgm:t>
        <a:bodyPr/>
        <a:lstStyle/>
        <a:p>
          <a:pPr algn="just"/>
          <a:r>
            <a:rPr lang="sr-Cyrl-RS" sz="1400" b="1" dirty="0"/>
            <a:t>Дотације и трансфери </a:t>
          </a:r>
          <a:r>
            <a:rPr lang="sr-Cyrl-RS" sz="1400" dirty="0"/>
            <a:t>су трошкови које локална самоуправа </a:t>
          </a:r>
          <a:r>
            <a:rPr lang="ru-RU" sz="1400" dirty="0"/>
            <a:t>има за исплату институцијама које су у примарној надлежности централног нивоа</a:t>
          </a:r>
          <a:r>
            <a:rPr lang="sr-Cyrl-RS" sz="1400" dirty="0"/>
            <a:t> као што су школе, центар за социјални рад.</a:t>
          </a:r>
          <a:r>
            <a:rPr lang="en-US" sz="1400" dirty="0"/>
            <a:t> </a:t>
          </a:r>
        </a:p>
      </dgm:t>
    </dgm:pt>
    <dgm:pt modelId="{0D2CFF9B-A50F-43E4-AFA5-E7E960E0BCD0}" type="parTrans" cxnId="{E528FBD6-03D8-4201-832B-0748BD271A16}">
      <dgm:prSet/>
      <dgm:spPr/>
      <dgm:t>
        <a:bodyPr/>
        <a:lstStyle/>
        <a:p>
          <a:endParaRPr lang="en-US"/>
        </a:p>
      </dgm:t>
    </dgm:pt>
    <dgm:pt modelId="{36039859-946E-4D2B-BAA0-EE1BB94895EC}" type="sibTrans" cxnId="{E528FBD6-03D8-4201-832B-0748BD271A16}">
      <dgm:prSet/>
      <dgm:spPr/>
      <dgm:t>
        <a:bodyPr/>
        <a:lstStyle/>
        <a:p>
          <a:endParaRPr lang="en-US"/>
        </a:p>
      </dgm:t>
    </dgm:pt>
    <dgm:pt modelId="{28888755-727E-436B-B2F2-DA7896544A65}">
      <dgm:prSet phldrT="[Text]"/>
      <dgm:spPr/>
      <dgm:t>
        <a:bodyPr/>
        <a:lstStyle/>
        <a:p>
          <a:r>
            <a:rPr lang="sr-Cyrl-RS" b="1" dirty="0"/>
            <a:t>Остали расходи</a:t>
          </a:r>
          <a:endParaRPr lang="en-US" b="1" dirty="0"/>
        </a:p>
      </dgm:t>
    </dgm:pt>
    <dgm:pt modelId="{74440C20-4C7D-42FA-8A71-91FF1ABB0C2B}" type="parTrans" cxnId="{423F4FFE-A4A5-4DB9-BCD0-81CA33242D4A}">
      <dgm:prSet/>
      <dgm:spPr/>
      <dgm:t>
        <a:bodyPr/>
        <a:lstStyle/>
        <a:p>
          <a:endParaRPr lang="en-US"/>
        </a:p>
      </dgm:t>
    </dgm:pt>
    <dgm:pt modelId="{25C618B1-3FCB-4E3A-AAEB-763F12B41872}" type="sibTrans" cxnId="{423F4FFE-A4A5-4DB9-BCD0-81CA33242D4A}">
      <dgm:prSet/>
      <dgm:spPr/>
      <dgm:t>
        <a:bodyPr/>
        <a:lstStyle/>
        <a:p>
          <a:endParaRPr lang="en-US"/>
        </a:p>
      </dgm:t>
    </dgm:pt>
    <dgm:pt modelId="{FE2BA0E8-81AC-463B-B498-EF464F5BCE0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Остали расходи </a:t>
          </a:r>
          <a:r>
            <a:rPr lang="sr-Cyrl-RS" sz="1400" dirty="0"/>
            <a:t>обухватају дотације невладиним организацијама, порезе, таксе, новчане казне.</a:t>
          </a:r>
          <a:endParaRPr lang="en-US" sz="1400" dirty="0"/>
        </a:p>
      </dgm:t>
    </dgm:pt>
    <dgm:pt modelId="{7A39DE39-681C-425E-9FED-FBE278CC5B2D}" type="parTrans" cxnId="{86D1D984-3A22-405C-B36D-C2926B8E421B}">
      <dgm:prSet/>
      <dgm:spPr/>
      <dgm:t>
        <a:bodyPr/>
        <a:lstStyle/>
        <a:p>
          <a:endParaRPr lang="en-US"/>
        </a:p>
      </dgm:t>
    </dgm:pt>
    <dgm:pt modelId="{03DEC489-1FE9-42FB-A7B6-2DC930E80875}" type="sibTrans" cxnId="{86D1D984-3A22-405C-B36D-C2926B8E421B}">
      <dgm:prSet/>
      <dgm:spPr/>
      <dgm:t>
        <a:bodyPr/>
        <a:lstStyle/>
        <a:p>
          <a:endParaRPr lang="en-US"/>
        </a:p>
      </dgm:t>
    </dgm:pt>
    <dgm:pt modelId="{26EF48C7-6381-4355-B03F-DD441AE957C7}">
      <dgm:prSet phldrT="[Text]"/>
      <dgm:spPr/>
      <dgm:t>
        <a:bodyPr/>
        <a:lstStyle/>
        <a:p>
          <a:r>
            <a:rPr lang="sr-Cyrl-RS" b="1" dirty="0"/>
            <a:t>Субвенције</a:t>
          </a:r>
          <a:endParaRPr lang="en-US" b="1" dirty="0"/>
        </a:p>
      </dgm:t>
    </dgm:pt>
    <dgm:pt modelId="{18A23F74-72B2-47CE-8CFA-63637C44E493}" type="parTrans" cxnId="{C002A477-0333-4E42-A591-A476378A7B14}">
      <dgm:prSet/>
      <dgm:spPr/>
      <dgm:t>
        <a:bodyPr/>
        <a:lstStyle/>
        <a:p>
          <a:endParaRPr lang="en-US"/>
        </a:p>
      </dgm:t>
    </dgm:pt>
    <dgm:pt modelId="{7F59AFA8-97ED-43F0-BB10-8E36A7F9F28C}" type="sibTrans" cxnId="{C002A477-0333-4E42-A591-A476378A7B14}">
      <dgm:prSet/>
      <dgm:spPr/>
      <dgm:t>
        <a:bodyPr/>
        <a:lstStyle/>
        <a:p>
          <a:endParaRPr lang="en-US"/>
        </a:p>
      </dgm:t>
    </dgm:pt>
    <dgm:pt modelId="{4B4A2A45-FFA7-47F5-A99D-A2DFD7698107}">
      <dgm:prSet phldrT="[Text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ru-RU" sz="1400" b="1" dirty="0"/>
            <a:t>Субвенције</a:t>
          </a:r>
          <a:r>
            <a:rPr lang="ru-RU" sz="1400" dirty="0"/>
            <a:t> сe одобравају</a:t>
          </a:r>
          <a:r>
            <a:rPr lang="en-US" sz="1400" dirty="0"/>
            <a:t> </a:t>
          </a:r>
          <a:r>
            <a:rPr lang="sr-Cyrl-RS" sz="1400" dirty="0"/>
            <a:t>јавним предузећима</a:t>
          </a:r>
          <a:r>
            <a:rPr lang="ru-RU" sz="1400" dirty="0"/>
            <a:t> и пољопривредним произвођачима. </a:t>
          </a:r>
          <a:endParaRPr lang="en-US" sz="1400" dirty="0"/>
        </a:p>
      </dgm:t>
    </dgm:pt>
    <dgm:pt modelId="{2E2C89AA-6D36-4A41-9A01-A47B8388C320}" type="parTrans" cxnId="{48A7DAC8-CBA0-4CCF-8FEB-1A8D1991CE61}">
      <dgm:prSet/>
      <dgm:spPr/>
      <dgm:t>
        <a:bodyPr/>
        <a:lstStyle/>
        <a:p>
          <a:endParaRPr lang="en-US"/>
        </a:p>
      </dgm:t>
    </dgm:pt>
    <dgm:pt modelId="{5B14C082-1404-4C23-9B64-643BA89D25BF}" type="sibTrans" cxnId="{48A7DAC8-CBA0-4CCF-8FEB-1A8D1991CE61}">
      <dgm:prSet/>
      <dgm:spPr/>
      <dgm:t>
        <a:bodyPr/>
        <a:lstStyle/>
        <a:p>
          <a:endParaRPr lang="en-US"/>
        </a:p>
      </dgm:t>
    </dgm:pt>
    <dgm:pt modelId="{E1AD8724-28DC-48C5-B75E-B0D1F33E6279}">
      <dgm:prSet phldrT="[Text]"/>
      <dgm:spPr/>
      <dgm:t>
        <a:bodyPr/>
        <a:lstStyle/>
        <a:p>
          <a:r>
            <a:rPr lang="sr-Cyrl-RS" b="1" dirty="0"/>
            <a:t>Социјална заштита</a:t>
          </a:r>
          <a:endParaRPr lang="en-US" b="1" dirty="0"/>
        </a:p>
      </dgm:t>
    </dgm:pt>
    <dgm:pt modelId="{411CE078-310E-457E-A7C1-09A580CCEBB0}" type="parTrans" cxnId="{9EBB09AF-7741-47ED-B436-933466BD5F46}">
      <dgm:prSet/>
      <dgm:spPr/>
      <dgm:t>
        <a:bodyPr/>
        <a:lstStyle/>
        <a:p>
          <a:endParaRPr lang="en-US"/>
        </a:p>
      </dgm:t>
    </dgm:pt>
    <dgm:pt modelId="{BCA81F17-B88D-47F3-91A4-C02EC1C807D8}" type="sibTrans" cxnId="{9EBB09AF-7741-47ED-B436-933466BD5F46}">
      <dgm:prSet/>
      <dgm:spPr/>
      <dgm:t>
        <a:bodyPr/>
        <a:lstStyle/>
        <a:p>
          <a:endParaRPr lang="en-US"/>
        </a:p>
      </dgm:t>
    </dgm:pt>
    <dgm:pt modelId="{A22D28D0-C0EE-4FAC-9411-A8A4995FB17B}">
      <dgm:prSet phldrT="[Text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Социјална заштита </a:t>
          </a:r>
          <a:r>
            <a:rPr lang="sr-Cyrl-RS" sz="1400" dirty="0"/>
            <a:t>обухвата све трошкове исплате социјалне помоћи за различите категорије грађана.</a:t>
          </a:r>
          <a:endParaRPr lang="en-US" sz="1400" dirty="0"/>
        </a:p>
      </dgm:t>
    </dgm:pt>
    <dgm:pt modelId="{7B8C8DE4-9C8E-4AAA-9ABD-7D21384D12EF}" type="parTrans" cxnId="{EF67239D-5166-423B-9E5F-06A1352131E4}">
      <dgm:prSet/>
      <dgm:spPr/>
      <dgm:t>
        <a:bodyPr/>
        <a:lstStyle/>
        <a:p>
          <a:endParaRPr lang="en-US"/>
        </a:p>
      </dgm:t>
    </dgm:pt>
    <dgm:pt modelId="{D9EE63C1-7C79-499A-9EE1-6AFD68E7C84E}" type="sibTrans" cxnId="{EF67239D-5166-423B-9E5F-06A1352131E4}">
      <dgm:prSet/>
      <dgm:spPr/>
      <dgm:t>
        <a:bodyPr/>
        <a:lstStyle/>
        <a:p>
          <a:endParaRPr lang="en-US"/>
        </a:p>
      </dgm:t>
    </dgm:pt>
    <dgm:pt modelId="{48096665-F98A-4372-9642-AA104F5D458A}">
      <dgm:prSet phldrT="[Text]"/>
      <dgm:spPr/>
      <dgm:t>
        <a:bodyPr/>
        <a:lstStyle/>
        <a:p>
          <a:r>
            <a:rPr lang="sr-Cyrl-RS" b="1" dirty="0"/>
            <a:t>Буџетска резерва</a:t>
          </a:r>
          <a:endParaRPr lang="en-US" b="1" dirty="0"/>
        </a:p>
      </dgm:t>
    </dgm:pt>
    <dgm:pt modelId="{AFDDD8A6-A5D8-4980-A3AD-3612739BB0D6}" type="parTrans" cxnId="{FF60118A-5412-436E-B845-69CD79E57C83}">
      <dgm:prSet/>
      <dgm:spPr/>
      <dgm:t>
        <a:bodyPr/>
        <a:lstStyle/>
        <a:p>
          <a:endParaRPr lang="en-US"/>
        </a:p>
      </dgm:t>
    </dgm:pt>
    <dgm:pt modelId="{5FC22904-D7CC-4648-88EC-995516A10DB1}" type="sibTrans" cxnId="{FF60118A-5412-436E-B845-69CD79E57C83}">
      <dgm:prSet/>
      <dgm:spPr/>
      <dgm:t>
        <a:bodyPr/>
        <a:lstStyle/>
        <a:p>
          <a:endParaRPr lang="en-US"/>
        </a:p>
      </dgm:t>
    </dgm:pt>
    <dgm:pt modelId="{97F877CB-9B8D-43D2-81EC-7EBF25320968}">
      <dgm:prSet phldrT="[Text]"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pPr algn="just"/>
          <a:r>
            <a:rPr lang="sr-Cyrl-RS" sz="1400" b="1" dirty="0"/>
            <a:t>Буџетска резерва </a:t>
          </a:r>
          <a:r>
            <a:rPr lang="sr-Cyrl-RS" sz="14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400" dirty="0"/>
        </a:p>
      </dgm:t>
    </dgm:pt>
    <dgm:pt modelId="{B1A118C8-65C5-4505-9861-C15DF46DDE40}" type="parTrans" cxnId="{C2060C01-AE6C-49A2-9E7C-10136D57EE22}">
      <dgm:prSet/>
      <dgm:spPr/>
      <dgm:t>
        <a:bodyPr/>
        <a:lstStyle/>
        <a:p>
          <a:endParaRPr lang="en-US"/>
        </a:p>
      </dgm:t>
    </dgm:pt>
    <dgm:pt modelId="{85A9A230-CB7F-4D0E-AEAE-CC533D1E4637}" type="sibTrans" cxnId="{C2060C01-AE6C-49A2-9E7C-10136D57EE22}">
      <dgm:prSet/>
      <dgm:spPr/>
      <dgm:t>
        <a:bodyPr/>
        <a:lstStyle/>
        <a:p>
          <a:endParaRPr lang="en-US"/>
        </a:p>
      </dgm:t>
    </dgm:pt>
    <dgm:pt modelId="{1BF4645B-0E25-4982-8755-C468FC62C39C}">
      <dgm:prSet phldrT="[Text]"/>
      <dgm:spPr/>
      <dgm:t>
        <a:bodyPr/>
        <a:lstStyle/>
        <a:p>
          <a:r>
            <a:rPr lang="sr-Cyrl-RS" b="1" dirty="0"/>
            <a:t>Капитални издаци</a:t>
          </a:r>
          <a:endParaRPr lang="en-US" b="1" dirty="0"/>
        </a:p>
      </dgm:t>
    </dgm:pt>
    <dgm:pt modelId="{C1391573-84AC-4A5F-9872-896027FCD9E0}" type="parTrans" cxnId="{0B3FDED6-0041-4BD1-9A6E-DBDB5E3BB9B4}">
      <dgm:prSet/>
      <dgm:spPr/>
      <dgm:t>
        <a:bodyPr/>
        <a:lstStyle/>
        <a:p>
          <a:endParaRPr lang="en-US"/>
        </a:p>
      </dgm:t>
    </dgm:pt>
    <dgm:pt modelId="{EAAC9105-FD12-40C6-84F5-2CAFAE74C666}" type="sibTrans" cxnId="{0B3FDED6-0041-4BD1-9A6E-DBDB5E3BB9B4}">
      <dgm:prSet/>
      <dgm:spPr/>
      <dgm:t>
        <a:bodyPr/>
        <a:lstStyle/>
        <a:p>
          <a:endParaRPr lang="en-US"/>
        </a:p>
      </dgm:t>
    </dgm:pt>
    <dgm:pt modelId="{423C6F79-8640-4D5E-8F7E-2B463BCF528C}">
      <dgm:prSet phldrT="[Text]"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algn="just"/>
          <a:r>
            <a:rPr lang="sr-Cyrl-RS" sz="1400" b="1" dirty="0"/>
            <a:t>Капитални издаци </a:t>
          </a:r>
          <a:r>
            <a:rPr lang="sr-Cyrl-RS" sz="1400" dirty="0"/>
            <a:t>су трошкови за изградњу нових, или инвестиционо одржавање постојећих објеката, набавку опреме, машина</a:t>
          </a:r>
          <a:r>
            <a:rPr lang="en-US" sz="1400" dirty="0"/>
            <a:t>,</a:t>
          </a:r>
          <a:r>
            <a:rPr lang="sr-Cyrl-RS" sz="1400" dirty="0"/>
            <a:t> земљишта и слично</a:t>
          </a:r>
          <a:r>
            <a:rPr lang="sr-Cyrl-RS" sz="1700" dirty="0"/>
            <a:t>.</a:t>
          </a:r>
          <a:endParaRPr lang="en-US" sz="1700" dirty="0"/>
        </a:p>
      </dgm:t>
    </dgm:pt>
    <dgm:pt modelId="{491E2BD3-8551-49F0-919A-AB73427DE405}" type="parTrans" cxnId="{D51F2C8A-AB76-4B34-9AF8-3FA9A4DB4238}">
      <dgm:prSet/>
      <dgm:spPr/>
      <dgm:t>
        <a:bodyPr/>
        <a:lstStyle/>
        <a:p>
          <a:endParaRPr lang="en-US"/>
        </a:p>
      </dgm:t>
    </dgm:pt>
    <dgm:pt modelId="{BC9BB851-E04E-4BC3-8DA9-DF824BEE6D0D}" type="sibTrans" cxnId="{D51F2C8A-AB76-4B34-9AF8-3FA9A4DB4238}">
      <dgm:prSet/>
      <dgm:spPr/>
      <dgm:t>
        <a:bodyPr/>
        <a:lstStyle/>
        <a:p>
          <a:endParaRPr lang="en-US"/>
        </a:p>
      </dgm:t>
    </dgm:pt>
    <dgm:pt modelId="{EFEB1020-9C17-48DC-BBE0-54FA743F9F75}" type="pres">
      <dgm:prSet presAssocID="{EEA47F19-311D-44B3-AAA4-35C98BD4844B}" presName="Name0" presStyleCnt="0">
        <dgm:presLayoutVars>
          <dgm:dir/>
          <dgm:animLvl val="lvl"/>
          <dgm:resizeHandles val="exact"/>
        </dgm:presLayoutVars>
      </dgm:prSet>
      <dgm:spPr/>
    </dgm:pt>
    <dgm:pt modelId="{98695426-23ED-40C0-90A1-2BB445DEBC64}" type="pres">
      <dgm:prSet presAssocID="{0C844461-76DE-4FEA-A87D-23440AD6FC2E}" presName="linNode" presStyleCnt="0"/>
      <dgm:spPr/>
    </dgm:pt>
    <dgm:pt modelId="{C6144CDB-22C1-4337-9F95-C3A522A707D1}" type="pres">
      <dgm:prSet presAssocID="{0C844461-76DE-4FEA-A87D-23440AD6FC2E}" presName="parTx" presStyleLbl="revTx" presStyleIdx="0" presStyleCnt="8">
        <dgm:presLayoutVars>
          <dgm:chMax val="1"/>
          <dgm:bulletEnabled val="1"/>
        </dgm:presLayoutVars>
      </dgm:prSet>
      <dgm:spPr/>
    </dgm:pt>
    <dgm:pt modelId="{02385D1D-92EB-445D-B736-940004751C79}" type="pres">
      <dgm:prSet presAssocID="{0C844461-76DE-4FEA-A87D-23440AD6FC2E}" presName="bracket" presStyleLbl="parChTrans1D1" presStyleIdx="0" presStyleCnt="8"/>
      <dgm:spPr/>
    </dgm:pt>
    <dgm:pt modelId="{99D36636-E395-439F-A79A-29C0BFB6F7E4}" type="pres">
      <dgm:prSet presAssocID="{0C844461-76DE-4FEA-A87D-23440AD6FC2E}" presName="spH" presStyleCnt="0"/>
      <dgm:spPr/>
    </dgm:pt>
    <dgm:pt modelId="{7BB6658A-32E0-42C7-B82A-240BF45CF27D}" type="pres">
      <dgm:prSet presAssocID="{0C844461-76DE-4FEA-A87D-23440AD6FC2E}" presName="desTx" presStyleLbl="node1" presStyleIdx="0" presStyleCnt="8">
        <dgm:presLayoutVars>
          <dgm:bulletEnabled val="1"/>
        </dgm:presLayoutVars>
      </dgm:prSet>
      <dgm:spPr/>
    </dgm:pt>
    <dgm:pt modelId="{5B3CB043-7A92-47E9-A4C4-39EC715F2552}" type="pres">
      <dgm:prSet presAssocID="{C24B5DA2-B651-485D-A0F4-95731772C9B8}" presName="spV" presStyleCnt="0"/>
      <dgm:spPr/>
    </dgm:pt>
    <dgm:pt modelId="{D9DF5E9A-39D4-44B7-A326-58B07A05D91E}" type="pres">
      <dgm:prSet presAssocID="{E1B79EE1-1157-4302-AB0B-8FEDC81165FD}" presName="linNode" presStyleCnt="0"/>
      <dgm:spPr/>
    </dgm:pt>
    <dgm:pt modelId="{F40D94EA-52E0-4740-A924-EAF350BDF213}" type="pres">
      <dgm:prSet presAssocID="{E1B79EE1-1157-4302-AB0B-8FEDC81165FD}" presName="parTx" presStyleLbl="revTx" presStyleIdx="1" presStyleCnt="8">
        <dgm:presLayoutVars>
          <dgm:chMax val="1"/>
          <dgm:bulletEnabled val="1"/>
        </dgm:presLayoutVars>
      </dgm:prSet>
      <dgm:spPr/>
    </dgm:pt>
    <dgm:pt modelId="{0E930D30-96BC-4D43-B65A-EE88C46DBE48}" type="pres">
      <dgm:prSet presAssocID="{E1B79EE1-1157-4302-AB0B-8FEDC81165FD}" presName="bracket" presStyleLbl="parChTrans1D1" presStyleIdx="1" presStyleCnt="8"/>
      <dgm:spPr/>
    </dgm:pt>
    <dgm:pt modelId="{5831BF15-ED1F-4BD5-857B-18B8E573D9AB}" type="pres">
      <dgm:prSet presAssocID="{E1B79EE1-1157-4302-AB0B-8FEDC81165FD}" presName="spH" presStyleCnt="0"/>
      <dgm:spPr/>
    </dgm:pt>
    <dgm:pt modelId="{C6BA9D27-2D60-4BA7-98A9-E18E57FDB6CB}" type="pres">
      <dgm:prSet presAssocID="{E1B79EE1-1157-4302-AB0B-8FEDC81165FD}" presName="desTx" presStyleLbl="node1" presStyleIdx="1" presStyleCnt="8">
        <dgm:presLayoutVars>
          <dgm:bulletEnabled val="1"/>
        </dgm:presLayoutVars>
      </dgm:prSet>
      <dgm:spPr/>
    </dgm:pt>
    <dgm:pt modelId="{5A002753-9FCA-4DC5-B8A6-1F7632BDDE58}" type="pres">
      <dgm:prSet presAssocID="{E99A6F9C-C544-4400-B178-20BC6CFFFE07}" presName="spV" presStyleCnt="0"/>
      <dgm:spPr/>
    </dgm:pt>
    <dgm:pt modelId="{9709DCCB-B8A8-47BC-A303-F9EC41DA889E}" type="pres">
      <dgm:prSet presAssocID="{E055884F-7426-4921-A0E5-9CA56A76B49A}" presName="linNode" presStyleCnt="0"/>
      <dgm:spPr/>
    </dgm:pt>
    <dgm:pt modelId="{CCB8139E-CA19-491D-9FCD-6BF28923C725}" type="pres">
      <dgm:prSet presAssocID="{E055884F-7426-4921-A0E5-9CA56A76B49A}" presName="parTx" presStyleLbl="revTx" presStyleIdx="2" presStyleCnt="8">
        <dgm:presLayoutVars>
          <dgm:chMax val="1"/>
          <dgm:bulletEnabled val="1"/>
        </dgm:presLayoutVars>
      </dgm:prSet>
      <dgm:spPr/>
    </dgm:pt>
    <dgm:pt modelId="{14D1633C-A097-4A5A-8269-B04E98857E56}" type="pres">
      <dgm:prSet presAssocID="{E055884F-7426-4921-A0E5-9CA56A76B49A}" presName="bracket" presStyleLbl="parChTrans1D1" presStyleIdx="2" presStyleCnt="8"/>
      <dgm:spPr/>
    </dgm:pt>
    <dgm:pt modelId="{82B38D6F-2AA7-4339-A71D-28AA55699178}" type="pres">
      <dgm:prSet presAssocID="{E055884F-7426-4921-A0E5-9CA56A76B49A}" presName="spH" presStyleCnt="0"/>
      <dgm:spPr/>
    </dgm:pt>
    <dgm:pt modelId="{FFFD7BD8-195B-4FA4-9414-4F4C582F5570}" type="pres">
      <dgm:prSet presAssocID="{E055884F-7426-4921-A0E5-9CA56A76B49A}" presName="desTx" presStyleLbl="node1" presStyleIdx="2" presStyleCnt="8">
        <dgm:presLayoutVars>
          <dgm:bulletEnabled val="1"/>
        </dgm:presLayoutVars>
      </dgm:prSet>
      <dgm:spPr/>
    </dgm:pt>
    <dgm:pt modelId="{D3A122A3-FC4C-4845-B4FF-0E74CF3D50D3}" type="pres">
      <dgm:prSet presAssocID="{EADBA54B-8207-46FB-8C83-E7274B6ED163}" presName="spV" presStyleCnt="0"/>
      <dgm:spPr/>
    </dgm:pt>
    <dgm:pt modelId="{CCB5FDA4-BEC8-4CA1-835A-2A3BEEBEC456}" type="pres">
      <dgm:prSet presAssocID="{28888755-727E-436B-B2F2-DA7896544A65}" presName="linNode" presStyleCnt="0"/>
      <dgm:spPr/>
    </dgm:pt>
    <dgm:pt modelId="{9312B733-3AEB-49F6-8245-08553BA2949B}" type="pres">
      <dgm:prSet presAssocID="{28888755-727E-436B-B2F2-DA7896544A65}" presName="parTx" presStyleLbl="revTx" presStyleIdx="3" presStyleCnt="8">
        <dgm:presLayoutVars>
          <dgm:chMax val="1"/>
          <dgm:bulletEnabled val="1"/>
        </dgm:presLayoutVars>
      </dgm:prSet>
      <dgm:spPr/>
    </dgm:pt>
    <dgm:pt modelId="{435AB433-2559-485A-A03D-C32F36288071}" type="pres">
      <dgm:prSet presAssocID="{28888755-727E-436B-B2F2-DA7896544A65}" presName="bracket" presStyleLbl="parChTrans1D1" presStyleIdx="3" presStyleCnt="8"/>
      <dgm:spPr/>
    </dgm:pt>
    <dgm:pt modelId="{C13B9160-72D5-46E0-A1C0-91E8634DFAE2}" type="pres">
      <dgm:prSet presAssocID="{28888755-727E-436B-B2F2-DA7896544A65}" presName="spH" presStyleCnt="0"/>
      <dgm:spPr/>
    </dgm:pt>
    <dgm:pt modelId="{9893D59A-7FEC-486D-89C4-D28135F6121C}" type="pres">
      <dgm:prSet presAssocID="{28888755-727E-436B-B2F2-DA7896544A65}" presName="desTx" presStyleLbl="node1" presStyleIdx="3" presStyleCnt="8">
        <dgm:presLayoutVars>
          <dgm:bulletEnabled val="1"/>
        </dgm:presLayoutVars>
      </dgm:prSet>
      <dgm:spPr/>
    </dgm:pt>
    <dgm:pt modelId="{A421D242-ABBF-45EB-97FD-83930430328F}" type="pres">
      <dgm:prSet presAssocID="{25C618B1-3FCB-4E3A-AAEB-763F12B41872}" presName="spV" presStyleCnt="0"/>
      <dgm:spPr/>
    </dgm:pt>
    <dgm:pt modelId="{F0DED400-B200-4EA2-AB34-CCFF58E07A6E}" type="pres">
      <dgm:prSet presAssocID="{26EF48C7-6381-4355-B03F-DD441AE957C7}" presName="linNode" presStyleCnt="0"/>
      <dgm:spPr/>
    </dgm:pt>
    <dgm:pt modelId="{EFAACCF6-3A6A-4536-89B0-F0A7C44F6BE1}" type="pres">
      <dgm:prSet presAssocID="{26EF48C7-6381-4355-B03F-DD441AE957C7}" presName="parTx" presStyleLbl="revTx" presStyleIdx="4" presStyleCnt="8">
        <dgm:presLayoutVars>
          <dgm:chMax val="1"/>
          <dgm:bulletEnabled val="1"/>
        </dgm:presLayoutVars>
      </dgm:prSet>
      <dgm:spPr/>
    </dgm:pt>
    <dgm:pt modelId="{6497CA82-45EE-4BD1-AEB4-CC3961FBFB74}" type="pres">
      <dgm:prSet presAssocID="{26EF48C7-6381-4355-B03F-DD441AE957C7}" presName="bracket" presStyleLbl="parChTrans1D1" presStyleIdx="4" presStyleCnt="8"/>
      <dgm:spPr/>
    </dgm:pt>
    <dgm:pt modelId="{CD7548DD-1E84-4DA7-B1D0-28F3E4EBFF82}" type="pres">
      <dgm:prSet presAssocID="{26EF48C7-6381-4355-B03F-DD441AE957C7}" presName="spH" presStyleCnt="0"/>
      <dgm:spPr/>
    </dgm:pt>
    <dgm:pt modelId="{9A05939C-6B40-4C32-897A-4A6DC3E71E5B}" type="pres">
      <dgm:prSet presAssocID="{26EF48C7-6381-4355-B03F-DD441AE957C7}" presName="desTx" presStyleLbl="node1" presStyleIdx="4" presStyleCnt="8">
        <dgm:presLayoutVars>
          <dgm:bulletEnabled val="1"/>
        </dgm:presLayoutVars>
      </dgm:prSet>
      <dgm:spPr/>
    </dgm:pt>
    <dgm:pt modelId="{569EA799-9807-4770-B698-79D3EF79120B}" type="pres">
      <dgm:prSet presAssocID="{7F59AFA8-97ED-43F0-BB10-8E36A7F9F28C}" presName="spV" presStyleCnt="0"/>
      <dgm:spPr/>
    </dgm:pt>
    <dgm:pt modelId="{2B991069-479A-498A-AF83-5B33CD9F12C6}" type="pres">
      <dgm:prSet presAssocID="{E1AD8724-28DC-48C5-B75E-B0D1F33E6279}" presName="linNode" presStyleCnt="0"/>
      <dgm:spPr/>
    </dgm:pt>
    <dgm:pt modelId="{939B76D1-BB33-4E50-9ECD-839FB5787B95}" type="pres">
      <dgm:prSet presAssocID="{E1AD8724-28DC-48C5-B75E-B0D1F33E6279}" presName="parTx" presStyleLbl="revTx" presStyleIdx="5" presStyleCnt="8">
        <dgm:presLayoutVars>
          <dgm:chMax val="1"/>
          <dgm:bulletEnabled val="1"/>
        </dgm:presLayoutVars>
      </dgm:prSet>
      <dgm:spPr/>
    </dgm:pt>
    <dgm:pt modelId="{7845F59F-6101-48DE-ABCC-EC5351843F5B}" type="pres">
      <dgm:prSet presAssocID="{E1AD8724-28DC-48C5-B75E-B0D1F33E6279}" presName="bracket" presStyleLbl="parChTrans1D1" presStyleIdx="5" presStyleCnt="8"/>
      <dgm:spPr/>
    </dgm:pt>
    <dgm:pt modelId="{8DC06B04-AA78-4007-96F1-AC66800E204E}" type="pres">
      <dgm:prSet presAssocID="{E1AD8724-28DC-48C5-B75E-B0D1F33E6279}" presName="spH" presStyleCnt="0"/>
      <dgm:spPr/>
    </dgm:pt>
    <dgm:pt modelId="{B43D6F8D-5103-4DCA-8971-053A6B7A987B}" type="pres">
      <dgm:prSet presAssocID="{E1AD8724-28DC-48C5-B75E-B0D1F33E6279}" presName="desTx" presStyleLbl="node1" presStyleIdx="5" presStyleCnt="8">
        <dgm:presLayoutVars>
          <dgm:bulletEnabled val="1"/>
        </dgm:presLayoutVars>
      </dgm:prSet>
      <dgm:spPr/>
    </dgm:pt>
    <dgm:pt modelId="{1DEFA11E-9373-40F9-A3AA-EE96EB176FFC}" type="pres">
      <dgm:prSet presAssocID="{BCA81F17-B88D-47F3-91A4-C02EC1C807D8}" presName="spV" presStyleCnt="0"/>
      <dgm:spPr/>
    </dgm:pt>
    <dgm:pt modelId="{4B12A308-E2AF-4F45-882B-691EF4FA1B43}" type="pres">
      <dgm:prSet presAssocID="{48096665-F98A-4372-9642-AA104F5D458A}" presName="linNode" presStyleCnt="0"/>
      <dgm:spPr/>
    </dgm:pt>
    <dgm:pt modelId="{B471A916-B6F4-4017-A447-E2C98CEE19B9}" type="pres">
      <dgm:prSet presAssocID="{48096665-F98A-4372-9642-AA104F5D458A}" presName="parTx" presStyleLbl="revTx" presStyleIdx="6" presStyleCnt="8">
        <dgm:presLayoutVars>
          <dgm:chMax val="1"/>
          <dgm:bulletEnabled val="1"/>
        </dgm:presLayoutVars>
      </dgm:prSet>
      <dgm:spPr/>
    </dgm:pt>
    <dgm:pt modelId="{7F976215-9D17-4223-A92A-D3302071B429}" type="pres">
      <dgm:prSet presAssocID="{48096665-F98A-4372-9642-AA104F5D458A}" presName="bracket" presStyleLbl="parChTrans1D1" presStyleIdx="6" presStyleCnt="8"/>
      <dgm:spPr/>
    </dgm:pt>
    <dgm:pt modelId="{C984C73F-7C05-410A-B91E-AD111AE0E45B}" type="pres">
      <dgm:prSet presAssocID="{48096665-F98A-4372-9642-AA104F5D458A}" presName="spH" presStyleCnt="0"/>
      <dgm:spPr/>
    </dgm:pt>
    <dgm:pt modelId="{260E7D26-6540-4407-AA35-D081FC05F135}" type="pres">
      <dgm:prSet presAssocID="{48096665-F98A-4372-9642-AA104F5D458A}" presName="desTx" presStyleLbl="node1" presStyleIdx="6" presStyleCnt="8">
        <dgm:presLayoutVars>
          <dgm:bulletEnabled val="1"/>
        </dgm:presLayoutVars>
      </dgm:prSet>
      <dgm:spPr/>
    </dgm:pt>
    <dgm:pt modelId="{87942DC7-D611-481D-85C3-17E9EE928CC9}" type="pres">
      <dgm:prSet presAssocID="{5FC22904-D7CC-4648-88EC-995516A10DB1}" presName="spV" presStyleCnt="0"/>
      <dgm:spPr/>
    </dgm:pt>
    <dgm:pt modelId="{5A582BDF-EB51-42B9-AFE8-1D18A89089BC}" type="pres">
      <dgm:prSet presAssocID="{1BF4645B-0E25-4982-8755-C468FC62C39C}" presName="linNode" presStyleCnt="0"/>
      <dgm:spPr/>
    </dgm:pt>
    <dgm:pt modelId="{320B77C6-F8A0-4CEB-8B55-79E4A1BAF9E9}" type="pres">
      <dgm:prSet presAssocID="{1BF4645B-0E25-4982-8755-C468FC62C39C}" presName="parTx" presStyleLbl="revTx" presStyleIdx="7" presStyleCnt="8">
        <dgm:presLayoutVars>
          <dgm:chMax val="1"/>
          <dgm:bulletEnabled val="1"/>
        </dgm:presLayoutVars>
      </dgm:prSet>
      <dgm:spPr/>
    </dgm:pt>
    <dgm:pt modelId="{803A06C6-F698-48F4-A91D-0B2B17EECBA4}" type="pres">
      <dgm:prSet presAssocID="{1BF4645B-0E25-4982-8755-C468FC62C39C}" presName="bracket" presStyleLbl="parChTrans1D1" presStyleIdx="7" presStyleCnt="8"/>
      <dgm:spPr/>
    </dgm:pt>
    <dgm:pt modelId="{4A43BD3F-83F2-4A36-B8AE-CC5DC27FAC9E}" type="pres">
      <dgm:prSet presAssocID="{1BF4645B-0E25-4982-8755-C468FC62C39C}" presName="spH" presStyleCnt="0"/>
      <dgm:spPr/>
    </dgm:pt>
    <dgm:pt modelId="{E8E0050D-5592-4FFB-BC24-07DF887B3DF2}" type="pres">
      <dgm:prSet presAssocID="{1BF4645B-0E25-4982-8755-C468FC62C39C}" presName="desTx" presStyleLbl="node1" presStyleIdx="7" presStyleCnt="8">
        <dgm:presLayoutVars>
          <dgm:bulletEnabled val="1"/>
        </dgm:presLayoutVars>
      </dgm:prSet>
      <dgm:spPr/>
    </dgm:pt>
  </dgm:ptLst>
  <dgm:cxnLst>
    <dgm:cxn modelId="{C2060C01-AE6C-49A2-9E7C-10136D57EE22}" srcId="{48096665-F98A-4372-9642-AA104F5D458A}" destId="{97F877CB-9B8D-43D2-81EC-7EBF25320968}" srcOrd="0" destOrd="0" parTransId="{B1A118C8-65C5-4505-9861-C15DF46DDE40}" sibTransId="{85A9A230-CB7F-4D0E-AEAE-CC533D1E4637}"/>
    <dgm:cxn modelId="{29D18108-D348-4C83-ABE4-39390C16C5CD}" srcId="{E1B79EE1-1157-4302-AB0B-8FEDC81165FD}" destId="{92FD0664-EE76-4121-BE7B-68FC1EE5F4D7}" srcOrd="0" destOrd="0" parTransId="{A4B2DE69-08CB-4EF5-A179-A9838DCC0C0D}" sibTransId="{31990FCE-83F5-4BCE-86BA-4F924011EADA}"/>
    <dgm:cxn modelId="{913F8910-4C80-476B-BB1A-84CDC766C5E5}" type="presOf" srcId="{EEA47F19-311D-44B3-AAA4-35C98BD4844B}" destId="{EFEB1020-9C17-48DC-BBE0-54FA743F9F75}" srcOrd="0" destOrd="0" presId="urn:diagrams.loki3.com/BracketList"/>
    <dgm:cxn modelId="{B6E9FE2F-54FB-46AA-BA6A-1465C15C85E2}" srcId="{0C844461-76DE-4FEA-A87D-23440AD6FC2E}" destId="{D45E583C-4AAD-40D2-9D24-9A0A68141567}" srcOrd="0" destOrd="0" parTransId="{DF23AB14-DB78-4D25-948A-D263DF13EBEB}" sibTransId="{875C4C0C-D761-476B-9D17-EF850CFCBB84}"/>
    <dgm:cxn modelId="{1A66DD3E-AD41-4FBE-A90F-6733EF188F32}" type="presOf" srcId="{26EF48C7-6381-4355-B03F-DD441AE957C7}" destId="{EFAACCF6-3A6A-4536-89B0-F0A7C44F6BE1}" srcOrd="0" destOrd="0" presId="urn:diagrams.loki3.com/BracketList"/>
    <dgm:cxn modelId="{45E7555C-A21A-4EDC-9BCD-7FDE66998A88}" type="presOf" srcId="{4B4A2A45-FFA7-47F5-A99D-A2DFD7698107}" destId="{9A05939C-6B40-4C32-897A-4A6DC3E71E5B}" srcOrd="0" destOrd="0" presId="urn:diagrams.loki3.com/BracketList"/>
    <dgm:cxn modelId="{1EC38B43-666B-4E38-81B7-8A080ED8DA87}" type="presOf" srcId="{0C844461-76DE-4FEA-A87D-23440AD6FC2E}" destId="{C6144CDB-22C1-4337-9F95-C3A522A707D1}" srcOrd="0" destOrd="0" presId="urn:diagrams.loki3.com/BracketList"/>
    <dgm:cxn modelId="{BCE59B63-5EB1-433A-8547-EDBAFAA0A920}" type="presOf" srcId="{6B14159D-5902-471E-9F91-CEA86CA18597}" destId="{FFFD7BD8-195B-4FA4-9414-4F4C582F5570}" srcOrd="0" destOrd="0" presId="urn:diagrams.loki3.com/BracketList"/>
    <dgm:cxn modelId="{C002A477-0333-4E42-A591-A476378A7B14}" srcId="{EEA47F19-311D-44B3-AAA4-35C98BD4844B}" destId="{26EF48C7-6381-4355-B03F-DD441AE957C7}" srcOrd="4" destOrd="0" parTransId="{18A23F74-72B2-47CE-8CFA-63637C44E493}" sibTransId="{7F59AFA8-97ED-43F0-BB10-8E36A7F9F28C}"/>
    <dgm:cxn modelId="{CAC21658-3423-481C-AF27-E9996CB921F1}" type="presOf" srcId="{D45E583C-4AAD-40D2-9D24-9A0A68141567}" destId="{7BB6658A-32E0-42C7-B82A-240BF45CF27D}" srcOrd="0" destOrd="0" presId="urn:diagrams.loki3.com/BracketList"/>
    <dgm:cxn modelId="{3A62F178-8066-4771-B4B9-5EF0D5B95712}" type="presOf" srcId="{1BF4645B-0E25-4982-8755-C468FC62C39C}" destId="{320B77C6-F8A0-4CEB-8B55-79E4A1BAF9E9}" srcOrd="0" destOrd="0" presId="urn:diagrams.loki3.com/BracketList"/>
    <dgm:cxn modelId="{4A72B881-7734-4A48-B974-4165271D16B3}" type="presOf" srcId="{A22D28D0-C0EE-4FAC-9411-A8A4995FB17B}" destId="{B43D6F8D-5103-4DCA-8971-053A6B7A987B}" srcOrd="0" destOrd="0" presId="urn:diagrams.loki3.com/BracketList"/>
    <dgm:cxn modelId="{A2BA0882-E9E2-465B-A810-984927F0F13D}" type="presOf" srcId="{97F877CB-9B8D-43D2-81EC-7EBF25320968}" destId="{260E7D26-6540-4407-AA35-D081FC05F135}" srcOrd="0" destOrd="0" presId="urn:diagrams.loki3.com/BracketList"/>
    <dgm:cxn modelId="{86D1D984-3A22-405C-B36D-C2926B8E421B}" srcId="{28888755-727E-436B-B2F2-DA7896544A65}" destId="{FE2BA0E8-81AC-463B-B498-EF464F5BCE06}" srcOrd="0" destOrd="0" parTransId="{7A39DE39-681C-425E-9FED-FBE278CC5B2D}" sibTransId="{03DEC489-1FE9-42FB-A7B6-2DC930E80875}"/>
    <dgm:cxn modelId="{FF60118A-5412-436E-B845-69CD79E57C83}" srcId="{EEA47F19-311D-44B3-AAA4-35C98BD4844B}" destId="{48096665-F98A-4372-9642-AA104F5D458A}" srcOrd="6" destOrd="0" parTransId="{AFDDD8A6-A5D8-4980-A3AD-3612739BB0D6}" sibTransId="{5FC22904-D7CC-4648-88EC-995516A10DB1}"/>
    <dgm:cxn modelId="{D51F2C8A-AB76-4B34-9AF8-3FA9A4DB4238}" srcId="{1BF4645B-0E25-4982-8755-C468FC62C39C}" destId="{423C6F79-8640-4D5E-8F7E-2B463BCF528C}" srcOrd="0" destOrd="0" parTransId="{491E2BD3-8551-49F0-919A-AB73427DE405}" sibTransId="{BC9BB851-E04E-4BC3-8DA9-DF824BEE6D0D}"/>
    <dgm:cxn modelId="{DFA45898-8E34-483C-97B6-EC38D2140466}" srcId="{EEA47F19-311D-44B3-AAA4-35C98BD4844B}" destId="{0C844461-76DE-4FEA-A87D-23440AD6FC2E}" srcOrd="0" destOrd="0" parTransId="{6F031138-6684-4AF8-B48F-F90EB84372B1}" sibTransId="{C24B5DA2-B651-485D-A0F4-95731772C9B8}"/>
    <dgm:cxn modelId="{592F709B-0D71-4665-94FE-FCFCC1F99F37}" type="presOf" srcId="{48096665-F98A-4372-9642-AA104F5D458A}" destId="{B471A916-B6F4-4017-A447-E2C98CEE19B9}" srcOrd="0" destOrd="0" presId="urn:diagrams.loki3.com/BracketList"/>
    <dgm:cxn modelId="{C314BF9B-D2C0-49FD-8192-2D4E8F24E524}" type="presOf" srcId="{E1B79EE1-1157-4302-AB0B-8FEDC81165FD}" destId="{F40D94EA-52E0-4740-A924-EAF350BDF213}" srcOrd="0" destOrd="0" presId="urn:diagrams.loki3.com/BracketList"/>
    <dgm:cxn modelId="{EF67239D-5166-423B-9E5F-06A1352131E4}" srcId="{E1AD8724-28DC-48C5-B75E-B0D1F33E6279}" destId="{A22D28D0-C0EE-4FAC-9411-A8A4995FB17B}" srcOrd="0" destOrd="0" parTransId="{7B8C8DE4-9C8E-4AAA-9ABD-7D21384D12EF}" sibTransId="{D9EE63C1-7C79-499A-9EE1-6AFD68E7C84E}"/>
    <dgm:cxn modelId="{09EA19A1-AD92-457C-AA02-410DD0335895}" type="presOf" srcId="{E055884F-7426-4921-A0E5-9CA56A76B49A}" destId="{CCB8139E-CA19-491D-9FCD-6BF28923C725}" srcOrd="0" destOrd="0" presId="urn:diagrams.loki3.com/BracketList"/>
    <dgm:cxn modelId="{E8F8E3A6-DE2E-43A3-A54F-79C8F4CD16F2}" type="presOf" srcId="{92FD0664-EE76-4121-BE7B-68FC1EE5F4D7}" destId="{C6BA9D27-2D60-4BA7-98A9-E18E57FDB6CB}" srcOrd="0" destOrd="0" presId="urn:diagrams.loki3.com/BracketList"/>
    <dgm:cxn modelId="{9EBB09AF-7741-47ED-B436-933466BD5F46}" srcId="{EEA47F19-311D-44B3-AAA4-35C98BD4844B}" destId="{E1AD8724-28DC-48C5-B75E-B0D1F33E6279}" srcOrd="5" destOrd="0" parTransId="{411CE078-310E-457E-A7C1-09A580CCEBB0}" sibTransId="{BCA81F17-B88D-47F3-91A4-C02EC1C807D8}"/>
    <dgm:cxn modelId="{6CADC6AF-E4D1-4118-B6AD-2936E20B24E4}" type="presOf" srcId="{E1AD8724-28DC-48C5-B75E-B0D1F33E6279}" destId="{939B76D1-BB33-4E50-9ECD-839FB5787B95}" srcOrd="0" destOrd="0" presId="urn:diagrams.loki3.com/BracketList"/>
    <dgm:cxn modelId="{125639C7-B690-4F53-A1C9-BB18BE26EFFF}" type="presOf" srcId="{FE2BA0E8-81AC-463B-B498-EF464F5BCE06}" destId="{9893D59A-7FEC-486D-89C4-D28135F6121C}" srcOrd="0" destOrd="0" presId="urn:diagrams.loki3.com/BracketList"/>
    <dgm:cxn modelId="{48A7DAC8-CBA0-4CCF-8FEB-1A8D1991CE61}" srcId="{26EF48C7-6381-4355-B03F-DD441AE957C7}" destId="{4B4A2A45-FFA7-47F5-A99D-A2DFD7698107}" srcOrd="0" destOrd="0" parTransId="{2E2C89AA-6D36-4A41-9A01-A47B8388C320}" sibTransId="{5B14C082-1404-4C23-9B64-643BA89D25BF}"/>
    <dgm:cxn modelId="{0B3FDED6-0041-4BD1-9A6E-DBDB5E3BB9B4}" srcId="{EEA47F19-311D-44B3-AAA4-35C98BD4844B}" destId="{1BF4645B-0E25-4982-8755-C468FC62C39C}" srcOrd="7" destOrd="0" parTransId="{C1391573-84AC-4A5F-9872-896027FCD9E0}" sibTransId="{EAAC9105-FD12-40C6-84F5-2CAFAE74C666}"/>
    <dgm:cxn modelId="{E528FBD6-03D8-4201-832B-0748BD271A16}" srcId="{E055884F-7426-4921-A0E5-9CA56A76B49A}" destId="{6B14159D-5902-471E-9F91-CEA86CA18597}" srcOrd="0" destOrd="0" parTransId="{0D2CFF9B-A50F-43E4-AFA5-E7E960E0BCD0}" sibTransId="{36039859-946E-4D2B-BAA0-EE1BB94895EC}"/>
    <dgm:cxn modelId="{997AF6DE-9802-4842-96EC-E457543D4099}" srcId="{EEA47F19-311D-44B3-AAA4-35C98BD4844B}" destId="{E055884F-7426-4921-A0E5-9CA56A76B49A}" srcOrd="2" destOrd="0" parTransId="{A220DF32-CC6B-446C-B398-3C6FF19DF138}" sibTransId="{EADBA54B-8207-46FB-8C83-E7274B6ED163}"/>
    <dgm:cxn modelId="{EC0075EB-3DC2-4074-AA80-170858192B86}" type="presOf" srcId="{28888755-727E-436B-B2F2-DA7896544A65}" destId="{9312B733-3AEB-49F6-8245-08553BA2949B}" srcOrd="0" destOrd="0" presId="urn:diagrams.loki3.com/BracketList"/>
    <dgm:cxn modelId="{CA57D8EB-0B56-4F96-A4E4-69872B3236BF}" type="presOf" srcId="{423C6F79-8640-4D5E-8F7E-2B463BCF528C}" destId="{E8E0050D-5592-4FFB-BC24-07DF887B3DF2}" srcOrd="0" destOrd="0" presId="urn:diagrams.loki3.com/BracketList"/>
    <dgm:cxn modelId="{9CBF9DF9-AB9B-4A23-9199-3C2DD5A0CE43}" srcId="{EEA47F19-311D-44B3-AAA4-35C98BD4844B}" destId="{E1B79EE1-1157-4302-AB0B-8FEDC81165FD}" srcOrd="1" destOrd="0" parTransId="{D901DA59-A95A-4489-99A8-4140EE7BA89A}" sibTransId="{E99A6F9C-C544-4400-B178-20BC6CFFFE07}"/>
    <dgm:cxn modelId="{423F4FFE-A4A5-4DB9-BCD0-81CA33242D4A}" srcId="{EEA47F19-311D-44B3-AAA4-35C98BD4844B}" destId="{28888755-727E-436B-B2F2-DA7896544A65}" srcOrd="3" destOrd="0" parTransId="{74440C20-4C7D-42FA-8A71-91FF1ABB0C2B}" sibTransId="{25C618B1-3FCB-4E3A-AAEB-763F12B41872}"/>
    <dgm:cxn modelId="{40D3676A-F1A5-4427-A548-CBF9A5223C2B}" type="presParOf" srcId="{EFEB1020-9C17-48DC-BBE0-54FA743F9F75}" destId="{98695426-23ED-40C0-90A1-2BB445DEBC64}" srcOrd="0" destOrd="0" presId="urn:diagrams.loki3.com/BracketList"/>
    <dgm:cxn modelId="{B99D9979-491A-40BC-A44D-704510C66282}" type="presParOf" srcId="{98695426-23ED-40C0-90A1-2BB445DEBC64}" destId="{C6144CDB-22C1-4337-9F95-C3A522A707D1}" srcOrd="0" destOrd="0" presId="urn:diagrams.loki3.com/BracketList"/>
    <dgm:cxn modelId="{3F038A8C-54CA-4C12-A4D5-3697C0B0FBA8}" type="presParOf" srcId="{98695426-23ED-40C0-90A1-2BB445DEBC64}" destId="{02385D1D-92EB-445D-B736-940004751C79}" srcOrd="1" destOrd="0" presId="urn:diagrams.loki3.com/BracketList"/>
    <dgm:cxn modelId="{F23B245D-83AC-4E44-9437-D8C1D4427331}" type="presParOf" srcId="{98695426-23ED-40C0-90A1-2BB445DEBC64}" destId="{99D36636-E395-439F-A79A-29C0BFB6F7E4}" srcOrd="2" destOrd="0" presId="urn:diagrams.loki3.com/BracketList"/>
    <dgm:cxn modelId="{8BB22B44-3292-44A1-98F4-F5A8176417B5}" type="presParOf" srcId="{98695426-23ED-40C0-90A1-2BB445DEBC64}" destId="{7BB6658A-32E0-42C7-B82A-240BF45CF27D}" srcOrd="3" destOrd="0" presId="urn:diagrams.loki3.com/BracketList"/>
    <dgm:cxn modelId="{C04665F8-7E1A-4C16-AABE-A33AF5389545}" type="presParOf" srcId="{EFEB1020-9C17-48DC-BBE0-54FA743F9F75}" destId="{5B3CB043-7A92-47E9-A4C4-39EC715F2552}" srcOrd="1" destOrd="0" presId="urn:diagrams.loki3.com/BracketList"/>
    <dgm:cxn modelId="{E8028D0D-089D-42C5-B5EB-64B3BC2137A7}" type="presParOf" srcId="{EFEB1020-9C17-48DC-BBE0-54FA743F9F75}" destId="{D9DF5E9A-39D4-44B7-A326-58B07A05D91E}" srcOrd="2" destOrd="0" presId="urn:diagrams.loki3.com/BracketList"/>
    <dgm:cxn modelId="{8E15159D-3AB1-440E-8894-59BE2B56B134}" type="presParOf" srcId="{D9DF5E9A-39D4-44B7-A326-58B07A05D91E}" destId="{F40D94EA-52E0-4740-A924-EAF350BDF213}" srcOrd="0" destOrd="0" presId="urn:diagrams.loki3.com/BracketList"/>
    <dgm:cxn modelId="{2C9CC56C-A542-4653-888C-37B18F18AC1C}" type="presParOf" srcId="{D9DF5E9A-39D4-44B7-A326-58B07A05D91E}" destId="{0E930D30-96BC-4D43-B65A-EE88C46DBE48}" srcOrd="1" destOrd="0" presId="urn:diagrams.loki3.com/BracketList"/>
    <dgm:cxn modelId="{C4F76B05-4424-487A-8D78-1F339773380F}" type="presParOf" srcId="{D9DF5E9A-39D4-44B7-A326-58B07A05D91E}" destId="{5831BF15-ED1F-4BD5-857B-18B8E573D9AB}" srcOrd="2" destOrd="0" presId="urn:diagrams.loki3.com/BracketList"/>
    <dgm:cxn modelId="{9684803F-D7ED-4E86-98D4-25A7B956A53E}" type="presParOf" srcId="{D9DF5E9A-39D4-44B7-A326-58B07A05D91E}" destId="{C6BA9D27-2D60-4BA7-98A9-E18E57FDB6CB}" srcOrd="3" destOrd="0" presId="urn:diagrams.loki3.com/BracketList"/>
    <dgm:cxn modelId="{CAAAF0B7-68D1-4FE6-9F89-AF4A1B4DB582}" type="presParOf" srcId="{EFEB1020-9C17-48DC-BBE0-54FA743F9F75}" destId="{5A002753-9FCA-4DC5-B8A6-1F7632BDDE58}" srcOrd="3" destOrd="0" presId="urn:diagrams.loki3.com/BracketList"/>
    <dgm:cxn modelId="{E925D2BD-B112-4BAD-B36C-8E73DF494DB0}" type="presParOf" srcId="{EFEB1020-9C17-48DC-BBE0-54FA743F9F75}" destId="{9709DCCB-B8A8-47BC-A303-F9EC41DA889E}" srcOrd="4" destOrd="0" presId="urn:diagrams.loki3.com/BracketList"/>
    <dgm:cxn modelId="{DB8B94F4-2A60-4DB1-8236-F85C9F7015D4}" type="presParOf" srcId="{9709DCCB-B8A8-47BC-A303-F9EC41DA889E}" destId="{CCB8139E-CA19-491D-9FCD-6BF28923C725}" srcOrd="0" destOrd="0" presId="urn:diagrams.loki3.com/BracketList"/>
    <dgm:cxn modelId="{2B8D4E56-DF9C-4ECA-BBB6-3862D049AD70}" type="presParOf" srcId="{9709DCCB-B8A8-47BC-A303-F9EC41DA889E}" destId="{14D1633C-A097-4A5A-8269-B04E98857E56}" srcOrd="1" destOrd="0" presId="urn:diagrams.loki3.com/BracketList"/>
    <dgm:cxn modelId="{91A77F78-8116-4035-A3EB-EC68BEA24561}" type="presParOf" srcId="{9709DCCB-B8A8-47BC-A303-F9EC41DA889E}" destId="{82B38D6F-2AA7-4339-A71D-28AA55699178}" srcOrd="2" destOrd="0" presId="urn:diagrams.loki3.com/BracketList"/>
    <dgm:cxn modelId="{DA9B824D-FE3E-4889-9FF3-049627BDF64A}" type="presParOf" srcId="{9709DCCB-B8A8-47BC-A303-F9EC41DA889E}" destId="{FFFD7BD8-195B-4FA4-9414-4F4C582F5570}" srcOrd="3" destOrd="0" presId="urn:diagrams.loki3.com/BracketList"/>
    <dgm:cxn modelId="{56B9371C-497F-4A89-B756-5F7C42096761}" type="presParOf" srcId="{EFEB1020-9C17-48DC-BBE0-54FA743F9F75}" destId="{D3A122A3-FC4C-4845-B4FF-0E74CF3D50D3}" srcOrd="5" destOrd="0" presId="urn:diagrams.loki3.com/BracketList"/>
    <dgm:cxn modelId="{B403F54A-3FF2-4890-8A79-6EFCF82C7650}" type="presParOf" srcId="{EFEB1020-9C17-48DC-BBE0-54FA743F9F75}" destId="{CCB5FDA4-BEC8-4CA1-835A-2A3BEEBEC456}" srcOrd="6" destOrd="0" presId="urn:diagrams.loki3.com/BracketList"/>
    <dgm:cxn modelId="{4B44A869-3D6A-4E84-BD16-259932531854}" type="presParOf" srcId="{CCB5FDA4-BEC8-4CA1-835A-2A3BEEBEC456}" destId="{9312B733-3AEB-49F6-8245-08553BA2949B}" srcOrd="0" destOrd="0" presId="urn:diagrams.loki3.com/BracketList"/>
    <dgm:cxn modelId="{B70F3F88-00DB-494C-A8A9-B6FAF5F0FB5B}" type="presParOf" srcId="{CCB5FDA4-BEC8-4CA1-835A-2A3BEEBEC456}" destId="{435AB433-2559-485A-A03D-C32F36288071}" srcOrd="1" destOrd="0" presId="urn:diagrams.loki3.com/BracketList"/>
    <dgm:cxn modelId="{25C710FC-34AF-44EF-A59D-3394CA60D85F}" type="presParOf" srcId="{CCB5FDA4-BEC8-4CA1-835A-2A3BEEBEC456}" destId="{C13B9160-72D5-46E0-A1C0-91E8634DFAE2}" srcOrd="2" destOrd="0" presId="urn:diagrams.loki3.com/BracketList"/>
    <dgm:cxn modelId="{4F515378-8FCB-4200-A427-287CBD23E029}" type="presParOf" srcId="{CCB5FDA4-BEC8-4CA1-835A-2A3BEEBEC456}" destId="{9893D59A-7FEC-486D-89C4-D28135F6121C}" srcOrd="3" destOrd="0" presId="urn:diagrams.loki3.com/BracketList"/>
    <dgm:cxn modelId="{EF807BA3-80CB-4F2A-A0DB-CEBE4DF6D9AF}" type="presParOf" srcId="{EFEB1020-9C17-48DC-BBE0-54FA743F9F75}" destId="{A421D242-ABBF-45EB-97FD-83930430328F}" srcOrd="7" destOrd="0" presId="urn:diagrams.loki3.com/BracketList"/>
    <dgm:cxn modelId="{18CD0900-03D4-4FC5-947C-D63509C4CD0B}" type="presParOf" srcId="{EFEB1020-9C17-48DC-BBE0-54FA743F9F75}" destId="{F0DED400-B200-4EA2-AB34-CCFF58E07A6E}" srcOrd="8" destOrd="0" presId="urn:diagrams.loki3.com/BracketList"/>
    <dgm:cxn modelId="{9B164F5B-734B-4F1A-B5FC-825850C19B16}" type="presParOf" srcId="{F0DED400-B200-4EA2-AB34-CCFF58E07A6E}" destId="{EFAACCF6-3A6A-4536-89B0-F0A7C44F6BE1}" srcOrd="0" destOrd="0" presId="urn:diagrams.loki3.com/BracketList"/>
    <dgm:cxn modelId="{3FF0B257-0F12-4315-B902-EFA379523963}" type="presParOf" srcId="{F0DED400-B200-4EA2-AB34-CCFF58E07A6E}" destId="{6497CA82-45EE-4BD1-AEB4-CC3961FBFB74}" srcOrd="1" destOrd="0" presId="urn:diagrams.loki3.com/BracketList"/>
    <dgm:cxn modelId="{DF592281-E118-4B69-9CCF-70AF651B01A6}" type="presParOf" srcId="{F0DED400-B200-4EA2-AB34-CCFF58E07A6E}" destId="{CD7548DD-1E84-4DA7-B1D0-28F3E4EBFF82}" srcOrd="2" destOrd="0" presId="urn:diagrams.loki3.com/BracketList"/>
    <dgm:cxn modelId="{9F1E4FB8-5C35-47B7-97D1-1B3FE4D187FF}" type="presParOf" srcId="{F0DED400-B200-4EA2-AB34-CCFF58E07A6E}" destId="{9A05939C-6B40-4C32-897A-4A6DC3E71E5B}" srcOrd="3" destOrd="0" presId="urn:diagrams.loki3.com/BracketList"/>
    <dgm:cxn modelId="{EFBC8BF5-74D5-4BA5-8595-FB4D4195FE8A}" type="presParOf" srcId="{EFEB1020-9C17-48DC-BBE0-54FA743F9F75}" destId="{569EA799-9807-4770-B698-79D3EF79120B}" srcOrd="9" destOrd="0" presId="urn:diagrams.loki3.com/BracketList"/>
    <dgm:cxn modelId="{ECBEAB31-02B3-4BB7-9F23-86A443F5C1B5}" type="presParOf" srcId="{EFEB1020-9C17-48DC-BBE0-54FA743F9F75}" destId="{2B991069-479A-498A-AF83-5B33CD9F12C6}" srcOrd="10" destOrd="0" presId="urn:diagrams.loki3.com/BracketList"/>
    <dgm:cxn modelId="{F47DB912-6496-476C-B68A-9036EE976258}" type="presParOf" srcId="{2B991069-479A-498A-AF83-5B33CD9F12C6}" destId="{939B76D1-BB33-4E50-9ECD-839FB5787B95}" srcOrd="0" destOrd="0" presId="urn:diagrams.loki3.com/BracketList"/>
    <dgm:cxn modelId="{33A80CE5-6C7B-432F-89DE-1673D3716C5B}" type="presParOf" srcId="{2B991069-479A-498A-AF83-5B33CD9F12C6}" destId="{7845F59F-6101-48DE-ABCC-EC5351843F5B}" srcOrd="1" destOrd="0" presId="urn:diagrams.loki3.com/BracketList"/>
    <dgm:cxn modelId="{340A5576-FFD2-4D94-9DCC-AD3F8BF21F1F}" type="presParOf" srcId="{2B991069-479A-498A-AF83-5B33CD9F12C6}" destId="{8DC06B04-AA78-4007-96F1-AC66800E204E}" srcOrd="2" destOrd="0" presId="urn:diagrams.loki3.com/BracketList"/>
    <dgm:cxn modelId="{E662D7B8-D92F-48DE-93D1-CA78B80A4A54}" type="presParOf" srcId="{2B991069-479A-498A-AF83-5B33CD9F12C6}" destId="{B43D6F8D-5103-4DCA-8971-053A6B7A987B}" srcOrd="3" destOrd="0" presId="urn:diagrams.loki3.com/BracketList"/>
    <dgm:cxn modelId="{D6B0531F-365B-4DBA-B947-AE065D85AEE0}" type="presParOf" srcId="{EFEB1020-9C17-48DC-BBE0-54FA743F9F75}" destId="{1DEFA11E-9373-40F9-A3AA-EE96EB176FFC}" srcOrd="11" destOrd="0" presId="urn:diagrams.loki3.com/BracketList"/>
    <dgm:cxn modelId="{6A4A9BA4-9871-4F5E-9DDA-A3EA479D8058}" type="presParOf" srcId="{EFEB1020-9C17-48DC-BBE0-54FA743F9F75}" destId="{4B12A308-E2AF-4F45-882B-691EF4FA1B43}" srcOrd="12" destOrd="0" presId="urn:diagrams.loki3.com/BracketList"/>
    <dgm:cxn modelId="{E1A2927A-57E3-4A4D-8857-71EA65BD5629}" type="presParOf" srcId="{4B12A308-E2AF-4F45-882B-691EF4FA1B43}" destId="{B471A916-B6F4-4017-A447-E2C98CEE19B9}" srcOrd="0" destOrd="0" presId="urn:diagrams.loki3.com/BracketList"/>
    <dgm:cxn modelId="{D396386B-6B0B-4561-8BBA-EF1C8A340ED1}" type="presParOf" srcId="{4B12A308-E2AF-4F45-882B-691EF4FA1B43}" destId="{7F976215-9D17-4223-A92A-D3302071B429}" srcOrd="1" destOrd="0" presId="urn:diagrams.loki3.com/BracketList"/>
    <dgm:cxn modelId="{68FE48FE-55C0-4E0F-8B79-55FD1458A9FD}" type="presParOf" srcId="{4B12A308-E2AF-4F45-882B-691EF4FA1B43}" destId="{C984C73F-7C05-410A-B91E-AD111AE0E45B}" srcOrd="2" destOrd="0" presId="urn:diagrams.loki3.com/BracketList"/>
    <dgm:cxn modelId="{BCC5A2FD-E23F-4AC2-BB0E-4219C8657D7A}" type="presParOf" srcId="{4B12A308-E2AF-4F45-882B-691EF4FA1B43}" destId="{260E7D26-6540-4407-AA35-D081FC05F135}" srcOrd="3" destOrd="0" presId="urn:diagrams.loki3.com/BracketList"/>
    <dgm:cxn modelId="{16FFA469-870A-4453-9471-39CB84B588A1}" type="presParOf" srcId="{EFEB1020-9C17-48DC-BBE0-54FA743F9F75}" destId="{87942DC7-D611-481D-85C3-17E9EE928CC9}" srcOrd="13" destOrd="0" presId="urn:diagrams.loki3.com/BracketList"/>
    <dgm:cxn modelId="{7851F925-1252-4F3F-9162-4F3C79B75204}" type="presParOf" srcId="{EFEB1020-9C17-48DC-BBE0-54FA743F9F75}" destId="{5A582BDF-EB51-42B9-AFE8-1D18A89089BC}" srcOrd="14" destOrd="0" presId="urn:diagrams.loki3.com/BracketList"/>
    <dgm:cxn modelId="{63973306-74A2-49F1-8557-CD8022048B52}" type="presParOf" srcId="{5A582BDF-EB51-42B9-AFE8-1D18A89089BC}" destId="{320B77C6-F8A0-4CEB-8B55-79E4A1BAF9E9}" srcOrd="0" destOrd="0" presId="urn:diagrams.loki3.com/BracketList"/>
    <dgm:cxn modelId="{5C543EC2-339F-4E2B-91F1-21CC0AEA8FBB}" type="presParOf" srcId="{5A582BDF-EB51-42B9-AFE8-1D18A89089BC}" destId="{803A06C6-F698-48F4-A91D-0B2B17EECBA4}" srcOrd="1" destOrd="0" presId="urn:diagrams.loki3.com/BracketList"/>
    <dgm:cxn modelId="{350ED6CB-0BC1-4E42-B741-79C387E42590}" type="presParOf" srcId="{5A582BDF-EB51-42B9-AFE8-1D18A89089BC}" destId="{4A43BD3F-83F2-4A36-B8AE-CC5DC27FAC9E}" srcOrd="2" destOrd="0" presId="urn:diagrams.loki3.com/BracketList"/>
    <dgm:cxn modelId="{4B15C173-7E00-4171-BEAF-F9D7620EBE36}" type="presParOf" srcId="{5A582BDF-EB51-42B9-AFE8-1D18A89089BC}" destId="{E8E0050D-5592-4FFB-BC24-07DF887B3DF2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1BE2A8E-285E-4C69-9BFF-CE48B252AA50}" type="doc">
      <dgm:prSet loTypeId="urn:microsoft.com/office/officeart/2005/8/layout/radial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9ED1A3B2-A381-4201-823D-E4B4F944886D}">
      <dgm:prSet phldrT="[Text]"/>
      <dgm:spPr/>
      <dgm:t>
        <a:bodyPr/>
        <a:lstStyle/>
        <a:p>
          <a:r>
            <a:rPr lang="sr-Cyrl-RS" dirty="0">
              <a:solidFill>
                <a:schemeClr val="bg1"/>
              </a:solidFill>
            </a:rPr>
            <a:t>Укупни расходи и издаци </a:t>
          </a:r>
          <a:r>
            <a:rPr lang="en-US" dirty="0">
              <a:solidFill>
                <a:schemeClr val="bg1"/>
              </a:solidFill>
            </a:rPr>
            <a:t>5.517.000.000</a:t>
          </a:r>
        </a:p>
      </dgm:t>
    </dgm:pt>
    <dgm:pt modelId="{73ADFC91-EAB5-4621-8C76-D207DF7E46EB}" type="parTrans" cxnId="{28F1F12C-F4AD-4E97-81E8-8618F0209646}">
      <dgm:prSet/>
      <dgm:spPr/>
      <dgm:t>
        <a:bodyPr/>
        <a:lstStyle/>
        <a:p>
          <a:endParaRPr lang="en-US"/>
        </a:p>
      </dgm:t>
    </dgm:pt>
    <dgm:pt modelId="{BBBE51B8-3D99-4D37-A53E-85F69FB1F8D4}" type="sibTrans" cxnId="{28F1F12C-F4AD-4E97-81E8-8618F0209646}">
      <dgm:prSet/>
      <dgm:spPr/>
      <dgm:t>
        <a:bodyPr/>
        <a:lstStyle/>
        <a:p>
          <a:endParaRPr lang="en-US"/>
        </a:p>
      </dgm:t>
    </dgm:pt>
    <dgm:pt modelId="{A7091EAC-498C-4E8C-B46B-331B042A0C75}">
      <dgm:prSet phldrT="[Text]" custT="1"/>
      <dgm:spPr/>
      <dgm:t>
        <a:bodyPr/>
        <a:lstStyle/>
        <a:p>
          <a:r>
            <a:rPr lang="ru-RU" sz="1000" dirty="0">
              <a:solidFill>
                <a:schemeClr val="bg1"/>
              </a:solidFill>
            </a:rPr>
            <a:t>Коришћење услуга </a:t>
          </a:r>
          <a:r>
            <a:rPr lang="sr-Cyrl-RS" sz="1000" dirty="0">
              <a:solidFill>
                <a:schemeClr val="bg1"/>
              </a:solidFill>
            </a:rPr>
            <a:t>и роба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en-US" sz="1000" b="1" i="0" u="none" dirty="0"/>
            <a:t>1.713.519.300 </a:t>
          </a:r>
          <a:endParaRPr lang="sr-Cyrl-RS" sz="1000" dirty="0">
            <a:solidFill>
              <a:schemeClr val="bg1"/>
            </a:solidFill>
          </a:endParaRPr>
        </a:p>
        <a:p>
          <a:r>
            <a:rPr lang="ru-RU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5263AC43-AEF9-405C-B9BD-C1E77733E429}" type="parTrans" cxnId="{AE26F329-897E-412E-A92A-D95A8804158B}">
      <dgm:prSet/>
      <dgm:spPr/>
      <dgm:t>
        <a:bodyPr/>
        <a:lstStyle/>
        <a:p>
          <a:endParaRPr lang="en-US"/>
        </a:p>
      </dgm:t>
    </dgm:pt>
    <dgm:pt modelId="{686A1A37-AC61-4EC6-8398-59788F898E91}" type="sibTrans" cxnId="{AE26F329-897E-412E-A92A-D95A8804158B}">
      <dgm:prSet/>
      <dgm:spPr/>
      <dgm:t>
        <a:bodyPr/>
        <a:lstStyle/>
        <a:p>
          <a:endParaRPr lang="en-US"/>
        </a:p>
      </dgm:t>
    </dgm:pt>
    <dgm:pt modelId="{7D1C9009-9B60-4C15-8E3B-F949FAB90776}">
      <dgm:prSet phldrT="[Text]" phldr="1"/>
      <dgm:spPr/>
      <dgm:t>
        <a:bodyPr/>
        <a:lstStyle/>
        <a:p>
          <a:endParaRPr lang="en-US" dirty="0"/>
        </a:p>
      </dgm:t>
    </dgm:pt>
    <dgm:pt modelId="{E75197AC-E7B0-4C26-9D1F-47E47BE7CCEF}" type="parTrans" cxnId="{4E6E6427-5348-4ECF-99CC-46CA5F3BDA5F}">
      <dgm:prSet/>
      <dgm:spPr/>
      <dgm:t>
        <a:bodyPr/>
        <a:lstStyle/>
        <a:p>
          <a:endParaRPr lang="en-US"/>
        </a:p>
      </dgm:t>
    </dgm:pt>
    <dgm:pt modelId="{9D56A871-CE7A-4922-AAF9-9D95A29D1039}" type="sibTrans" cxnId="{4E6E6427-5348-4ECF-99CC-46CA5F3BDA5F}">
      <dgm:prSet/>
      <dgm:spPr/>
      <dgm:t>
        <a:bodyPr/>
        <a:lstStyle/>
        <a:p>
          <a:endParaRPr lang="en-US"/>
        </a:p>
      </dgm:t>
    </dgm:pt>
    <dgm:pt modelId="{BEBB7508-5593-4665-86D9-67DC9EEDFE00}">
      <dgm:prSet phldrT="[Text]" phldr="1"/>
      <dgm:spPr/>
      <dgm:t>
        <a:bodyPr/>
        <a:lstStyle/>
        <a:p>
          <a:endParaRPr lang="en-US"/>
        </a:p>
      </dgm:t>
    </dgm:pt>
    <dgm:pt modelId="{C01D930E-241E-4B8F-9FFE-A12F23D4AE61}" type="parTrans" cxnId="{8AD44159-442C-4DEC-ACDC-2060DD6FE511}">
      <dgm:prSet/>
      <dgm:spPr/>
      <dgm:t>
        <a:bodyPr/>
        <a:lstStyle/>
        <a:p>
          <a:endParaRPr lang="en-US"/>
        </a:p>
      </dgm:t>
    </dgm:pt>
    <dgm:pt modelId="{8C2D30BC-9728-4727-AC9C-7DD1886B66DA}" type="sibTrans" cxnId="{8AD44159-442C-4DEC-ACDC-2060DD6FE511}">
      <dgm:prSet/>
      <dgm:spPr/>
      <dgm:t>
        <a:bodyPr/>
        <a:lstStyle/>
        <a:p>
          <a:endParaRPr lang="en-US"/>
        </a:p>
      </dgm:t>
    </dgm:pt>
    <dgm:pt modelId="{DC185536-47EC-480B-B419-24BC666B206E}">
      <dgm:prSet phldrT="[Text]" phldr="1"/>
      <dgm:spPr/>
      <dgm:t>
        <a:bodyPr/>
        <a:lstStyle/>
        <a:p>
          <a:endParaRPr lang="en-US"/>
        </a:p>
      </dgm:t>
    </dgm:pt>
    <dgm:pt modelId="{43B3845C-4A8E-4186-AC01-CB23C9CE3CE4}" type="parTrans" cxnId="{D6D3D766-AAF1-452B-B7A5-DE64D7EFBDAC}">
      <dgm:prSet/>
      <dgm:spPr/>
      <dgm:t>
        <a:bodyPr/>
        <a:lstStyle/>
        <a:p>
          <a:endParaRPr lang="en-US"/>
        </a:p>
      </dgm:t>
    </dgm:pt>
    <dgm:pt modelId="{FF327DB0-0FCC-45EC-A004-6349AB5E0A19}" type="sibTrans" cxnId="{D6D3D766-AAF1-452B-B7A5-DE64D7EFBDAC}">
      <dgm:prSet/>
      <dgm:spPr/>
      <dgm:t>
        <a:bodyPr/>
        <a:lstStyle/>
        <a:p>
          <a:endParaRPr lang="en-US"/>
        </a:p>
      </dgm:t>
    </dgm:pt>
    <dgm:pt modelId="{343B6168-99DB-4C0C-9BE7-E54D7B80C5AD}">
      <dgm:prSet phldrT="[Text]" phldr="1"/>
      <dgm:spPr/>
      <dgm:t>
        <a:bodyPr/>
        <a:lstStyle/>
        <a:p>
          <a:endParaRPr lang="en-US"/>
        </a:p>
      </dgm:t>
    </dgm:pt>
    <dgm:pt modelId="{6F98FC42-2370-4FD0-A627-0708511F7F32}" type="parTrans" cxnId="{3DFE3AE5-6DA5-4440-A66F-1437FD4DC5D4}">
      <dgm:prSet/>
      <dgm:spPr/>
      <dgm:t>
        <a:bodyPr/>
        <a:lstStyle/>
        <a:p>
          <a:endParaRPr lang="en-US"/>
        </a:p>
      </dgm:t>
    </dgm:pt>
    <dgm:pt modelId="{95FBDDB6-4174-4619-B543-81DEF6B7716A}" type="sibTrans" cxnId="{3DFE3AE5-6DA5-4440-A66F-1437FD4DC5D4}">
      <dgm:prSet/>
      <dgm:spPr/>
      <dgm:t>
        <a:bodyPr/>
        <a:lstStyle/>
        <a:p>
          <a:endParaRPr lang="en-US"/>
        </a:p>
      </dgm:t>
    </dgm:pt>
    <dgm:pt modelId="{AC73436A-3EE6-4AB1-8B81-F0B7414514C2}">
      <dgm:prSet phldrT="[Text]" phldr="1"/>
      <dgm:spPr/>
      <dgm:t>
        <a:bodyPr/>
        <a:lstStyle/>
        <a:p>
          <a:endParaRPr lang="en-US"/>
        </a:p>
      </dgm:t>
    </dgm:pt>
    <dgm:pt modelId="{67F09836-65ED-439A-8E55-BF0FF6A12BA6}" type="parTrans" cxnId="{667A6532-F93A-4FD0-BD4D-A1165020F36F}">
      <dgm:prSet/>
      <dgm:spPr/>
      <dgm:t>
        <a:bodyPr/>
        <a:lstStyle/>
        <a:p>
          <a:endParaRPr lang="en-US"/>
        </a:p>
      </dgm:t>
    </dgm:pt>
    <dgm:pt modelId="{6C19F97B-9D99-4777-817C-1695A372D4F1}" type="sibTrans" cxnId="{667A6532-F93A-4FD0-BD4D-A1165020F36F}">
      <dgm:prSet/>
      <dgm:spPr/>
      <dgm:t>
        <a:bodyPr/>
        <a:lstStyle/>
        <a:p>
          <a:endParaRPr lang="en-US"/>
        </a:p>
      </dgm:t>
    </dgm:pt>
    <dgm:pt modelId="{352A865C-AD96-4AB1-8A5C-397B7A7D9B07}">
      <dgm:prSet phldrT="[Text]" phldr="1"/>
      <dgm:spPr/>
      <dgm:t>
        <a:bodyPr/>
        <a:lstStyle/>
        <a:p>
          <a:endParaRPr lang="en-US"/>
        </a:p>
      </dgm:t>
    </dgm:pt>
    <dgm:pt modelId="{7EC1ADA9-9F6E-4AFC-AE86-4831D523AA38}" type="parTrans" cxnId="{464AEB83-A961-4BF3-980D-8DBCF9264695}">
      <dgm:prSet/>
      <dgm:spPr/>
      <dgm:t>
        <a:bodyPr/>
        <a:lstStyle/>
        <a:p>
          <a:endParaRPr lang="en-US"/>
        </a:p>
      </dgm:t>
    </dgm:pt>
    <dgm:pt modelId="{7473CF13-22F0-41AF-BD4E-305659448BE2}" type="sibTrans" cxnId="{464AEB83-A961-4BF3-980D-8DBCF9264695}">
      <dgm:prSet/>
      <dgm:spPr/>
      <dgm:t>
        <a:bodyPr/>
        <a:lstStyle/>
        <a:p>
          <a:endParaRPr lang="en-US"/>
        </a:p>
      </dgm:t>
    </dgm:pt>
    <dgm:pt modelId="{91651A17-950C-49EC-8C35-2517548AE9E6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Капитални издаци </a:t>
          </a:r>
          <a:r>
            <a:rPr lang="en-US" sz="1000" b="1" i="0" u="none" dirty="0"/>
            <a:t>910.828.190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842A79D3-4827-4424-A76D-539154392405}" type="parTrans" cxnId="{E14E4EEE-087E-4E8C-92C7-D48A2C2A60C4}">
      <dgm:prSet/>
      <dgm:spPr/>
      <dgm:t>
        <a:bodyPr/>
        <a:lstStyle/>
        <a:p>
          <a:endParaRPr lang="en-US"/>
        </a:p>
      </dgm:t>
    </dgm:pt>
    <dgm:pt modelId="{8962C693-DF60-43F6-9F43-7615C2E1439A}" type="sibTrans" cxnId="{E14E4EEE-087E-4E8C-92C7-D48A2C2A60C4}">
      <dgm:prSet/>
      <dgm:spPr/>
      <dgm:t>
        <a:bodyPr/>
        <a:lstStyle/>
        <a:p>
          <a:endParaRPr lang="en-US"/>
        </a:p>
      </dgm:t>
    </dgm:pt>
    <dgm:pt modelId="{3641F520-BAF8-4BA4-A826-44FA753A5F4E}">
      <dgm:prSet/>
      <dgm:spPr/>
      <dgm:t>
        <a:bodyPr/>
        <a:lstStyle/>
        <a:p>
          <a:endParaRPr lang="en-US" dirty="0"/>
        </a:p>
      </dgm:t>
    </dgm:pt>
    <dgm:pt modelId="{31D6B297-275C-4FAC-A07E-4467512471AD}" type="parTrans" cxnId="{D5A26C81-B5CA-4FF9-85ED-60967857EFA6}">
      <dgm:prSet/>
      <dgm:spPr/>
      <dgm:t>
        <a:bodyPr/>
        <a:lstStyle/>
        <a:p>
          <a:endParaRPr lang="en-US"/>
        </a:p>
      </dgm:t>
    </dgm:pt>
    <dgm:pt modelId="{53B82682-8E0C-4903-98EA-36CBB0B8A63B}" type="sibTrans" cxnId="{D5A26C81-B5CA-4FF9-85ED-60967857EFA6}">
      <dgm:prSet/>
      <dgm:spPr/>
      <dgm:t>
        <a:bodyPr/>
        <a:lstStyle/>
        <a:p>
          <a:endParaRPr lang="en-US"/>
        </a:p>
      </dgm:t>
    </dgm:pt>
    <dgm:pt modelId="{C64FD589-26EA-483C-BB5E-C8324A82EAF5}">
      <dgm:prSet/>
      <dgm:spPr/>
      <dgm:t>
        <a:bodyPr/>
        <a:lstStyle/>
        <a:p>
          <a:endParaRPr lang="en-US" dirty="0"/>
        </a:p>
      </dgm:t>
    </dgm:pt>
    <dgm:pt modelId="{1E312D33-14E1-4B2B-A210-2A735401CE1C}" type="parTrans" cxnId="{B6507D96-25C4-4121-9433-2A113978B784}">
      <dgm:prSet/>
      <dgm:spPr/>
      <dgm:t>
        <a:bodyPr/>
        <a:lstStyle/>
        <a:p>
          <a:endParaRPr lang="en-US"/>
        </a:p>
      </dgm:t>
    </dgm:pt>
    <dgm:pt modelId="{46E45D53-1277-4C97-8E3B-323B4EBF62F5}" type="sibTrans" cxnId="{B6507D96-25C4-4121-9433-2A113978B784}">
      <dgm:prSet/>
      <dgm:spPr/>
      <dgm:t>
        <a:bodyPr/>
        <a:lstStyle/>
        <a:p>
          <a:endParaRPr lang="en-US"/>
        </a:p>
      </dgm:t>
    </dgm:pt>
    <dgm:pt modelId="{AE26BF5A-34A6-4192-8BEA-D9ECFB941642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Средства резерве 56</a:t>
          </a:r>
          <a:r>
            <a:rPr lang="en-US" sz="1000" dirty="0">
              <a:solidFill>
                <a:schemeClr val="bg1"/>
              </a:solidFill>
            </a:rPr>
            <a:t>.000.000</a:t>
          </a:r>
          <a:r>
            <a:rPr lang="sr-Cyrl-RS" sz="1000" dirty="0">
              <a:solidFill>
                <a:schemeClr val="bg1"/>
              </a:solidFill>
            </a:rPr>
            <a:t> динара</a:t>
          </a:r>
          <a:endParaRPr lang="en-US" sz="1000" dirty="0">
            <a:solidFill>
              <a:schemeClr val="bg1"/>
            </a:solidFill>
          </a:endParaRPr>
        </a:p>
      </dgm:t>
    </dgm:pt>
    <dgm:pt modelId="{053AEA0B-0F73-4DAC-9295-FCA55D0C5C5A}" type="parTrans" cxnId="{C2BA2E7D-A4DC-497F-82AA-B05171512E7B}">
      <dgm:prSet/>
      <dgm:spPr/>
      <dgm:t>
        <a:bodyPr/>
        <a:lstStyle/>
        <a:p>
          <a:endParaRPr lang="en-US"/>
        </a:p>
      </dgm:t>
    </dgm:pt>
    <dgm:pt modelId="{F67939D1-3ADF-4276-A6FA-0083CE5DA4FA}" type="sibTrans" cxnId="{C2BA2E7D-A4DC-497F-82AA-B05171512E7B}">
      <dgm:prSet/>
      <dgm:spPr/>
      <dgm:t>
        <a:bodyPr/>
        <a:lstStyle/>
        <a:p>
          <a:endParaRPr lang="en-US"/>
        </a:p>
      </dgm:t>
    </dgm:pt>
    <dgm:pt modelId="{3FDC0B4F-8AFC-4182-86E0-A87840AE43B2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Расходи за запослене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en-US" sz="1000" b="1" i="0" u="none" dirty="0"/>
            <a:t>1.253.994.373 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B82F42EF-8FFD-4457-A11C-F6EC8D68A45A}" type="parTrans" cxnId="{F8A75330-DB79-43DD-8CA3-5386025A9F60}">
      <dgm:prSet/>
      <dgm:spPr/>
      <dgm:t>
        <a:bodyPr/>
        <a:lstStyle/>
        <a:p>
          <a:endParaRPr lang="en-US"/>
        </a:p>
      </dgm:t>
    </dgm:pt>
    <dgm:pt modelId="{ABDA4EE9-C4F8-4755-9F67-7C3558ABF533}" type="sibTrans" cxnId="{F8A75330-DB79-43DD-8CA3-5386025A9F60}">
      <dgm:prSet/>
      <dgm:spPr/>
      <dgm:t>
        <a:bodyPr/>
        <a:lstStyle/>
        <a:p>
          <a:endParaRPr lang="en-US"/>
        </a:p>
      </dgm:t>
    </dgm:pt>
    <dgm:pt modelId="{A01510B4-F76C-4D55-8CA0-63D2A16D5350}">
      <dgm:prSet phldrT="[Text]"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Субвенције </a:t>
          </a:r>
          <a:r>
            <a:rPr lang="en-US" sz="1000" b="1" i="0" u="none" dirty="0"/>
            <a:t>243.795.623 </a:t>
          </a:r>
          <a:r>
            <a:rPr lang="sr-Cyrl-RS" sz="1000" b="0" i="0" u="none" dirty="0"/>
            <a:t>динара</a:t>
          </a:r>
          <a:endParaRPr lang="en-US" sz="1000" b="0" dirty="0">
            <a:solidFill>
              <a:schemeClr val="bg1"/>
            </a:solidFill>
          </a:endParaRPr>
        </a:p>
      </dgm:t>
    </dgm:pt>
    <dgm:pt modelId="{98F9FA04-F03D-4F13-9B41-419B3FCA3527}" type="parTrans" cxnId="{E96710C6-83EC-42AD-B23C-054527FCAF66}">
      <dgm:prSet/>
      <dgm:spPr/>
      <dgm:t>
        <a:bodyPr/>
        <a:lstStyle/>
        <a:p>
          <a:endParaRPr lang="en-US"/>
        </a:p>
      </dgm:t>
    </dgm:pt>
    <dgm:pt modelId="{903895F3-1105-4AE4-B56C-F790EE33047A}" type="sibTrans" cxnId="{E96710C6-83EC-42AD-B23C-054527FCAF66}">
      <dgm:prSet/>
      <dgm:spPr/>
      <dgm:t>
        <a:bodyPr/>
        <a:lstStyle/>
        <a:p>
          <a:endParaRPr lang="en-US"/>
        </a:p>
      </dgm:t>
    </dgm:pt>
    <dgm:pt modelId="{26AABAC0-FCCF-4A6D-81FA-B71952BA79B8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Остали расходи </a:t>
          </a:r>
          <a:r>
            <a:rPr lang="en-US" sz="1000" b="1" i="0" u="none" dirty="0"/>
            <a:t>362.546.157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68E31E29-0B83-488C-8264-6866F305ED9C}" type="parTrans" cxnId="{1B3B0371-5B4C-4AE5-9C5F-AEA8BD57418D}">
      <dgm:prSet/>
      <dgm:spPr/>
      <dgm:t>
        <a:bodyPr/>
        <a:lstStyle/>
        <a:p>
          <a:endParaRPr lang="en-US"/>
        </a:p>
      </dgm:t>
    </dgm:pt>
    <dgm:pt modelId="{6F3F1C3B-E644-4D3A-821A-2021210B27D0}" type="sibTrans" cxnId="{1B3B0371-5B4C-4AE5-9C5F-AEA8BD57418D}">
      <dgm:prSet/>
      <dgm:spPr/>
      <dgm:t>
        <a:bodyPr/>
        <a:lstStyle/>
        <a:p>
          <a:endParaRPr lang="en-US"/>
        </a:p>
      </dgm:t>
    </dgm:pt>
    <dgm:pt modelId="{5E39C446-E3F0-40D9-82C5-45FA2AE3DD63}">
      <dgm:prSet custT="1"/>
      <dgm:spPr/>
      <dgm:t>
        <a:bodyPr/>
        <a:lstStyle/>
        <a:p>
          <a:r>
            <a:rPr lang="sr-Cyrl-RS" sz="1000" dirty="0">
              <a:solidFill>
                <a:schemeClr val="bg1"/>
              </a:solidFill>
            </a:rPr>
            <a:t>Социјална заштита </a:t>
          </a:r>
          <a:r>
            <a:rPr lang="en-US" sz="1000" b="1" i="0" u="none" dirty="0"/>
            <a:t>183.660.000 </a:t>
          </a:r>
          <a:r>
            <a:rPr lang="en-US" sz="1000" dirty="0">
              <a:solidFill>
                <a:schemeClr val="bg1"/>
              </a:solidFill>
            </a:rPr>
            <a:t> </a:t>
          </a:r>
          <a:r>
            <a:rPr lang="sr-Cyrl-RS" sz="1000" dirty="0">
              <a:solidFill>
                <a:schemeClr val="bg1"/>
              </a:solidFill>
            </a:rPr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896C69EF-C90A-4A8B-B09E-2F2D2CB77E4E}" type="parTrans" cxnId="{F09E0C74-6E62-4B89-84D2-521FA790AFC8}">
      <dgm:prSet/>
      <dgm:spPr/>
      <dgm:t>
        <a:bodyPr/>
        <a:lstStyle/>
        <a:p>
          <a:endParaRPr lang="en-US"/>
        </a:p>
      </dgm:t>
    </dgm:pt>
    <dgm:pt modelId="{DAF78CBE-5EFE-4679-A046-FAF349DDEA0A}" type="sibTrans" cxnId="{F09E0C74-6E62-4B89-84D2-521FA790AFC8}">
      <dgm:prSet/>
      <dgm:spPr/>
      <dgm:t>
        <a:bodyPr/>
        <a:lstStyle/>
        <a:p>
          <a:endParaRPr lang="en-US"/>
        </a:p>
      </dgm:t>
    </dgm:pt>
    <dgm:pt modelId="{798286A0-6851-4CA7-8FA4-6832C55BE3FF}">
      <dgm:prSet custT="1"/>
      <dgm:spPr/>
      <dgm:t>
        <a:bodyPr/>
        <a:lstStyle/>
        <a:p>
          <a:r>
            <a:rPr lang="sr-Cyrl-RS" sz="1000" b="1" i="0" u="none" dirty="0"/>
            <a:t>Донације, дотације и трансфери </a:t>
          </a:r>
          <a:r>
            <a:rPr lang="en-US" sz="1000" b="1" i="0" u="none" dirty="0"/>
            <a:t>792.655.357 </a:t>
          </a:r>
          <a:r>
            <a:rPr lang="sr-Cyrl-RS" sz="1000" b="1" i="0" u="none" dirty="0"/>
            <a:t>динара</a:t>
          </a:r>
          <a:endParaRPr lang="en-US" sz="1000" dirty="0">
            <a:solidFill>
              <a:schemeClr val="bg1"/>
            </a:solidFill>
          </a:endParaRPr>
        </a:p>
      </dgm:t>
    </dgm:pt>
    <dgm:pt modelId="{0EE4C17A-3C39-4CA7-B639-B3537A58CC72}" type="parTrans" cxnId="{5574AF45-0103-45B0-A593-7B16BEFEEBD9}">
      <dgm:prSet/>
      <dgm:spPr/>
      <dgm:t>
        <a:bodyPr/>
        <a:lstStyle/>
        <a:p>
          <a:endParaRPr lang="en-US"/>
        </a:p>
      </dgm:t>
    </dgm:pt>
    <dgm:pt modelId="{746C331E-8E3A-46DF-8AC7-27498A16AD14}" type="sibTrans" cxnId="{5574AF45-0103-45B0-A593-7B16BEFEEBD9}">
      <dgm:prSet/>
      <dgm:spPr/>
      <dgm:t>
        <a:bodyPr/>
        <a:lstStyle/>
        <a:p>
          <a:endParaRPr lang="en-US"/>
        </a:p>
      </dgm:t>
    </dgm:pt>
    <dgm:pt modelId="{5298BAF1-05DC-45C8-BDF7-D0AA7BB537FA}">
      <dgm:prSet phldrT="[Text]" custT="1"/>
      <dgm:spPr/>
      <dgm:t>
        <a:bodyPr/>
        <a:lstStyle/>
        <a:p>
          <a:r>
            <a:rPr lang="sr-Latn-RS" sz="1000" dirty="0">
              <a:solidFill>
                <a:schemeClr val="bg1"/>
              </a:solidFill>
            </a:rPr>
            <a:t>O</a:t>
          </a:r>
          <a:r>
            <a:rPr lang="sr-Cyrl-RS" sz="1000" dirty="0">
              <a:solidFill>
                <a:schemeClr val="bg1"/>
              </a:solidFill>
            </a:rPr>
            <a:t>тплата камата 1.000 динара</a:t>
          </a:r>
          <a:endParaRPr lang="en-US" sz="1000" dirty="0">
            <a:solidFill>
              <a:schemeClr val="bg1"/>
            </a:solidFill>
          </a:endParaRPr>
        </a:p>
      </dgm:t>
    </dgm:pt>
    <dgm:pt modelId="{478955D0-4807-46DC-925A-3CF4A156ACBE}" type="parTrans" cxnId="{D6899A38-1183-4E8E-901B-5ECE95378447}">
      <dgm:prSet/>
      <dgm:spPr/>
      <dgm:t>
        <a:bodyPr/>
        <a:lstStyle/>
        <a:p>
          <a:endParaRPr lang="en-US"/>
        </a:p>
      </dgm:t>
    </dgm:pt>
    <dgm:pt modelId="{5ABCA4DB-97C5-43C8-A0C5-2686A8020754}" type="sibTrans" cxnId="{D6899A38-1183-4E8E-901B-5ECE95378447}">
      <dgm:prSet/>
      <dgm:spPr/>
      <dgm:t>
        <a:bodyPr/>
        <a:lstStyle/>
        <a:p>
          <a:endParaRPr lang="en-US"/>
        </a:p>
      </dgm:t>
    </dgm:pt>
    <dgm:pt modelId="{F4B68BA8-694B-4B7F-8215-68903FFCD2D7}" type="pres">
      <dgm:prSet presAssocID="{B1BE2A8E-285E-4C69-9BFF-CE48B252AA5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E59436B1-B652-4794-B4F4-4850647DACEB}" type="pres">
      <dgm:prSet presAssocID="{9ED1A3B2-A381-4201-823D-E4B4F944886D}" presName="centerShape" presStyleLbl="node0" presStyleIdx="0" presStyleCnt="1" custScaleX="131723" custScaleY="134986" custLinFactNeighborX="1392" custLinFactNeighborY="-2164"/>
      <dgm:spPr/>
    </dgm:pt>
    <dgm:pt modelId="{34303F96-D55B-49A1-AA05-0DC46E98B934}" type="pres">
      <dgm:prSet presAssocID="{3FDC0B4F-8AFC-4182-86E0-A87840AE43B2}" presName="node" presStyleLbl="node1" presStyleIdx="0" presStyleCnt="9" custScaleX="160665" custScaleY="137283" custRadScaleRad="99499" custRadScaleInc="2618">
        <dgm:presLayoutVars>
          <dgm:bulletEnabled val="1"/>
        </dgm:presLayoutVars>
      </dgm:prSet>
      <dgm:spPr/>
    </dgm:pt>
    <dgm:pt modelId="{18922595-0A19-4E46-98DB-EB760E747902}" type="pres">
      <dgm:prSet presAssocID="{3FDC0B4F-8AFC-4182-86E0-A87840AE43B2}" presName="dummy" presStyleCnt="0"/>
      <dgm:spPr/>
    </dgm:pt>
    <dgm:pt modelId="{C9E8F43A-62F7-4C00-B8FB-9C0EC035E19A}" type="pres">
      <dgm:prSet presAssocID="{ABDA4EE9-C4F8-4755-9F67-7C3558ABF533}" presName="sibTrans" presStyleLbl="sibTrans2D1" presStyleIdx="0" presStyleCnt="9"/>
      <dgm:spPr/>
    </dgm:pt>
    <dgm:pt modelId="{73F305AC-CFDC-45B1-8AB8-6FABD1C99179}" type="pres">
      <dgm:prSet presAssocID="{A7091EAC-498C-4E8C-B46B-331B042A0C75}" presName="node" presStyleLbl="node1" presStyleIdx="1" presStyleCnt="9" custScaleX="153163" custScaleY="141769">
        <dgm:presLayoutVars>
          <dgm:bulletEnabled val="1"/>
        </dgm:presLayoutVars>
      </dgm:prSet>
      <dgm:spPr/>
    </dgm:pt>
    <dgm:pt modelId="{DA491651-56D0-404C-82B0-25ACBF882A98}" type="pres">
      <dgm:prSet presAssocID="{A7091EAC-498C-4E8C-B46B-331B042A0C75}" presName="dummy" presStyleCnt="0"/>
      <dgm:spPr/>
    </dgm:pt>
    <dgm:pt modelId="{44C62812-7B8C-4DB2-9C0D-14651D9AFC46}" type="pres">
      <dgm:prSet presAssocID="{686A1A37-AC61-4EC6-8398-59788F898E91}" presName="sibTrans" presStyleLbl="sibTrans2D1" presStyleIdx="1" presStyleCnt="9"/>
      <dgm:spPr/>
    </dgm:pt>
    <dgm:pt modelId="{25A77DC5-5D73-4BAC-A966-0D3AA67D7642}" type="pres">
      <dgm:prSet presAssocID="{5298BAF1-05DC-45C8-BDF7-D0AA7BB537FA}" presName="node" presStyleLbl="node1" presStyleIdx="2" presStyleCnt="9">
        <dgm:presLayoutVars>
          <dgm:bulletEnabled val="1"/>
        </dgm:presLayoutVars>
      </dgm:prSet>
      <dgm:spPr/>
    </dgm:pt>
    <dgm:pt modelId="{71FC7781-B759-4716-8F01-AA946FC7233E}" type="pres">
      <dgm:prSet presAssocID="{5298BAF1-05DC-45C8-BDF7-D0AA7BB537FA}" presName="dummy" presStyleCnt="0"/>
      <dgm:spPr/>
    </dgm:pt>
    <dgm:pt modelId="{E04DF8EE-51F7-4718-B450-020BF98FAE84}" type="pres">
      <dgm:prSet presAssocID="{5ABCA4DB-97C5-43C8-A0C5-2686A8020754}" presName="sibTrans" presStyleLbl="sibTrans2D1" presStyleIdx="2" presStyleCnt="9"/>
      <dgm:spPr/>
    </dgm:pt>
    <dgm:pt modelId="{27252CB8-3B0D-47C4-B859-C2CB96FCEBD8}" type="pres">
      <dgm:prSet presAssocID="{A01510B4-F76C-4D55-8CA0-63D2A16D5350}" presName="node" presStyleLbl="node1" presStyleIdx="3" presStyleCnt="9" custScaleX="158194" custScaleY="130017" custRadScaleRad="100148" custRadScaleInc="-16768">
        <dgm:presLayoutVars>
          <dgm:bulletEnabled val="1"/>
        </dgm:presLayoutVars>
      </dgm:prSet>
      <dgm:spPr/>
    </dgm:pt>
    <dgm:pt modelId="{DCEEF8B7-203B-45C8-9E88-C6221BAB1221}" type="pres">
      <dgm:prSet presAssocID="{A01510B4-F76C-4D55-8CA0-63D2A16D5350}" presName="dummy" presStyleCnt="0"/>
      <dgm:spPr/>
    </dgm:pt>
    <dgm:pt modelId="{0F4501EC-7C69-4487-B3AD-E749A1886242}" type="pres">
      <dgm:prSet presAssocID="{903895F3-1105-4AE4-B56C-F790EE33047A}" presName="sibTrans" presStyleLbl="sibTrans2D1" presStyleIdx="3" presStyleCnt="9"/>
      <dgm:spPr/>
    </dgm:pt>
    <dgm:pt modelId="{164D64FD-51CB-47D8-876A-C22BDB749D72}" type="pres">
      <dgm:prSet presAssocID="{798286A0-6851-4CA7-8FA4-6832C55BE3FF}" presName="node" presStyleLbl="node1" presStyleIdx="4" presStyleCnt="9" custScaleX="158286" custScaleY="129273">
        <dgm:presLayoutVars>
          <dgm:bulletEnabled val="1"/>
        </dgm:presLayoutVars>
      </dgm:prSet>
      <dgm:spPr/>
    </dgm:pt>
    <dgm:pt modelId="{BA5C4050-7897-4F2E-810E-5604CE249A87}" type="pres">
      <dgm:prSet presAssocID="{798286A0-6851-4CA7-8FA4-6832C55BE3FF}" presName="dummy" presStyleCnt="0"/>
      <dgm:spPr/>
    </dgm:pt>
    <dgm:pt modelId="{7621B77D-FE62-4E62-91AB-A60721A0AB02}" type="pres">
      <dgm:prSet presAssocID="{746C331E-8E3A-46DF-8AC7-27498A16AD14}" presName="sibTrans" presStyleLbl="sibTrans2D1" presStyleIdx="4" presStyleCnt="9"/>
      <dgm:spPr/>
    </dgm:pt>
    <dgm:pt modelId="{4A83BEEB-1C57-4A73-9039-56A358808EE1}" type="pres">
      <dgm:prSet presAssocID="{5E39C446-E3F0-40D9-82C5-45FA2AE3DD63}" presName="node" presStyleLbl="node1" presStyleIdx="5" presStyleCnt="9" custScaleX="150783" custScaleY="124718">
        <dgm:presLayoutVars>
          <dgm:bulletEnabled val="1"/>
        </dgm:presLayoutVars>
      </dgm:prSet>
      <dgm:spPr/>
    </dgm:pt>
    <dgm:pt modelId="{7F5EC8F6-F934-439A-8733-CECD51CC7F92}" type="pres">
      <dgm:prSet presAssocID="{5E39C446-E3F0-40D9-82C5-45FA2AE3DD63}" presName="dummy" presStyleCnt="0"/>
      <dgm:spPr/>
    </dgm:pt>
    <dgm:pt modelId="{7358D921-0DE0-409E-B985-6AF2A6E20719}" type="pres">
      <dgm:prSet presAssocID="{DAF78CBE-5EFE-4679-A046-FAF349DDEA0A}" presName="sibTrans" presStyleLbl="sibTrans2D1" presStyleIdx="5" presStyleCnt="9"/>
      <dgm:spPr/>
    </dgm:pt>
    <dgm:pt modelId="{1DCDC202-377F-4B05-8335-ADDFF1FBD8CC}" type="pres">
      <dgm:prSet presAssocID="{26AABAC0-FCCF-4A6D-81FA-B71952BA79B8}" presName="node" presStyleLbl="node1" presStyleIdx="6" presStyleCnt="9" custScaleX="161796" custScaleY="141841">
        <dgm:presLayoutVars>
          <dgm:bulletEnabled val="1"/>
        </dgm:presLayoutVars>
      </dgm:prSet>
      <dgm:spPr/>
    </dgm:pt>
    <dgm:pt modelId="{743E0B7E-27DA-4447-A0E7-2700867AA001}" type="pres">
      <dgm:prSet presAssocID="{26AABAC0-FCCF-4A6D-81FA-B71952BA79B8}" presName="dummy" presStyleCnt="0"/>
      <dgm:spPr/>
    </dgm:pt>
    <dgm:pt modelId="{7A58EFDA-EFC3-4137-B1C2-190D1C586493}" type="pres">
      <dgm:prSet presAssocID="{6F3F1C3B-E644-4D3A-821A-2021210B27D0}" presName="sibTrans" presStyleLbl="sibTrans2D1" presStyleIdx="6" presStyleCnt="9"/>
      <dgm:spPr/>
    </dgm:pt>
    <dgm:pt modelId="{4F05B281-B6DB-45BB-A427-1BF92AADC139}" type="pres">
      <dgm:prSet presAssocID="{AE26BF5A-34A6-4192-8BEA-D9ECFB941642}" presName="node" presStyleLbl="node1" presStyleIdx="7" presStyleCnt="9" custScaleX="156020" custScaleY="133403" custRadScaleRad="98482" custRadScaleInc="-11170">
        <dgm:presLayoutVars>
          <dgm:bulletEnabled val="1"/>
        </dgm:presLayoutVars>
      </dgm:prSet>
      <dgm:spPr/>
    </dgm:pt>
    <dgm:pt modelId="{FEDFE719-4F44-4DDA-B702-82A372856A51}" type="pres">
      <dgm:prSet presAssocID="{AE26BF5A-34A6-4192-8BEA-D9ECFB941642}" presName="dummy" presStyleCnt="0"/>
      <dgm:spPr/>
    </dgm:pt>
    <dgm:pt modelId="{C0575E5C-DEAA-49FF-9C6A-0DF4C03D040D}" type="pres">
      <dgm:prSet presAssocID="{F67939D1-3ADF-4276-A6FA-0083CE5DA4FA}" presName="sibTrans" presStyleLbl="sibTrans2D1" presStyleIdx="7" presStyleCnt="9"/>
      <dgm:spPr/>
    </dgm:pt>
    <dgm:pt modelId="{2D6C03BD-4023-431E-84F6-C080A9961C8A}" type="pres">
      <dgm:prSet presAssocID="{91651A17-950C-49EC-8C35-2517548AE9E6}" presName="node" presStyleLbl="node1" presStyleIdx="8" presStyleCnt="9" custScaleX="164943" custScaleY="140901" custRadScaleRad="93377" custRadScaleInc="-24115">
        <dgm:presLayoutVars>
          <dgm:bulletEnabled val="1"/>
        </dgm:presLayoutVars>
      </dgm:prSet>
      <dgm:spPr/>
    </dgm:pt>
    <dgm:pt modelId="{2578787D-F4B0-463A-AA6F-94706894BC8C}" type="pres">
      <dgm:prSet presAssocID="{91651A17-950C-49EC-8C35-2517548AE9E6}" presName="dummy" presStyleCnt="0"/>
      <dgm:spPr/>
    </dgm:pt>
    <dgm:pt modelId="{7C884431-F906-455C-AAF5-4FBEC1E13C27}" type="pres">
      <dgm:prSet presAssocID="{8962C693-DF60-43F6-9F43-7615C2E1439A}" presName="sibTrans" presStyleLbl="sibTrans2D1" presStyleIdx="8" presStyleCnt="9"/>
      <dgm:spPr/>
    </dgm:pt>
  </dgm:ptLst>
  <dgm:cxnLst>
    <dgm:cxn modelId="{4E693A1F-A818-494A-9191-6DDA96FF0598}" type="presOf" srcId="{A7091EAC-498C-4E8C-B46B-331B042A0C75}" destId="{73F305AC-CFDC-45B1-8AB8-6FABD1C99179}" srcOrd="0" destOrd="0" presId="urn:microsoft.com/office/officeart/2005/8/layout/radial6"/>
    <dgm:cxn modelId="{7C814F21-E177-4312-8669-C1577E9A6C2F}" type="presOf" srcId="{A01510B4-F76C-4D55-8CA0-63D2A16D5350}" destId="{27252CB8-3B0D-47C4-B859-C2CB96FCEBD8}" srcOrd="0" destOrd="0" presId="urn:microsoft.com/office/officeart/2005/8/layout/radial6"/>
    <dgm:cxn modelId="{C11E6F22-FD2F-49D2-BD48-3542B5EC8C51}" type="presOf" srcId="{F67939D1-3ADF-4276-A6FA-0083CE5DA4FA}" destId="{C0575E5C-DEAA-49FF-9C6A-0DF4C03D040D}" srcOrd="0" destOrd="0" presId="urn:microsoft.com/office/officeart/2005/8/layout/radial6"/>
    <dgm:cxn modelId="{4E6E6427-5348-4ECF-99CC-46CA5F3BDA5F}" srcId="{B1BE2A8E-285E-4C69-9BFF-CE48B252AA50}" destId="{7D1C9009-9B60-4C15-8E3B-F949FAB90776}" srcOrd="3" destOrd="0" parTransId="{E75197AC-E7B0-4C26-9D1F-47E47BE7CCEF}" sibTransId="{9D56A871-CE7A-4922-AAF9-9D95A29D1039}"/>
    <dgm:cxn modelId="{AE26F329-897E-412E-A92A-D95A8804158B}" srcId="{9ED1A3B2-A381-4201-823D-E4B4F944886D}" destId="{A7091EAC-498C-4E8C-B46B-331B042A0C75}" srcOrd="1" destOrd="0" parTransId="{5263AC43-AEF9-405C-B9BD-C1E77733E429}" sibTransId="{686A1A37-AC61-4EC6-8398-59788F898E91}"/>
    <dgm:cxn modelId="{D9AC742A-917E-4818-8C2B-93B8B4D0D262}" type="presOf" srcId="{AE26BF5A-34A6-4192-8BEA-D9ECFB941642}" destId="{4F05B281-B6DB-45BB-A427-1BF92AADC139}" srcOrd="0" destOrd="0" presId="urn:microsoft.com/office/officeart/2005/8/layout/radial6"/>
    <dgm:cxn modelId="{28F1F12C-F4AD-4E97-81E8-8618F0209646}" srcId="{B1BE2A8E-285E-4C69-9BFF-CE48B252AA50}" destId="{9ED1A3B2-A381-4201-823D-E4B4F944886D}" srcOrd="0" destOrd="0" parTransId="{73ADFC91-EAB5-4621-8C76-D207DF7E46EB}" sibTransId="{BBBE51B8-3D99-4D37-A53E-85F69FB1F8D4}"/>
    <dgm:cxn modelId="{F8A75330-DB79-43DD-8CA3-5386025A9F60}" srcId="{9ED1A3B2-A381-4201-823D-E4B4F944886D}" destId="{3FDC0B4F-8AFC-4182-86E0-A87840AE43B2}" srcOrd="0" destOrd="0" parTransId="{B82F42EF-8FFD-4457-A11C-F6EC8D68A45A}" sibTransId="{ABDA4EE9-C4F8-4755-9F67-7C3558ABF533}"/>
    <dgm:cxn modelId="{667A6532-F93A-4FD0-BD4D-A1165020F36F}" srcId="{343B6168-99DB-4C0C-9BE7-E54D7B80C5AD}" destId="{AC73436A-3EE6-4AB1-8B81-F0B7414514C2}" srcOrd="0" destOrd="0" parTransId="{67F09836-65ED-439A-8E55-BF0FF6A12BA6}" sibTransId="{6C19F97B-9D99-4777-817C-1695A372D4F1}"/>
    <dgm:cxn modelId="{D6899A38-1183-4E8E-901B-5ECE95378447}" srcId="{9ED1A3B2-A381-4201-823D-E4B4F944886D}" destId="{5298BAF1-05DC-45C8-BDF7-D0AA7BB537FA}" srcOrd="2" destOrd="0" parTransId="{478955D0-4807-46DC-925A-3CF4A156ACBE}" sibTransId="{5ABCA4DB-97C5-43C8-A0C5-2686A8020754}"/>
    <dgm:cxn modelId="{3EF3403C-A42B-483C-89B0-BC54F70E5592}" type="presOf" srcId="{9ED1A3B2-A381-4201-823D-E4B4F944886D}" destId="{E59436B1-B652-4794-B4F4-4850647DACEB}" srcOrd="0" destOrd="0" presId="urn:microsoft.com/office/officeart/2005/8/layout/radial6"/>
    <dgm:cxn modelId="{5574AF45-0103-45B0-A593-7B16BEFEEBD9}" srcId="{9ED1A3B2-A381-4201-823D-E4B4F944886D}" destId="{798286A0-6851-4CA7-8FA4-6832C55BE3FF}" srcOrd="4" destOrd="0" parTransId="{0EE4C17A-3C39-4CA7-B639-B3537A58CC72}" sibTransId="{746C331E-8E3A-46DF-8AC7-27498A16AD14}"/>
    <dgm:cxn modelId="{D6D3D766-AAF1-452B-B7A5-DE64D7EFBDAC}" srcId="{7D1C9009-9B60-4C15-8E3B-F949FAB90776}" destId="{DC185536-47EC-480B-B419-24BC666B206E}" srcOrd="1" destOrd="0" parTransId="{43B3845C-4A8E-4186-AC01-CB23C9CE3CE4}" sibTransId="{FF327DB0-0FCC-45EC-A004-6349AB5E0A19}"/>
    <dgm:cxn modelId="{7DB0A36E-65D0-4513-80FC-A2DF641DE5E9}" type="presOf" srcId="{DAF78CBE-5EFE-4679-A046-FAF349DDEA0A}" destId="{7358D921-0DE0-409E-B985-6AF2A6E20719}" srcOrd="0" destOrd="0" presId="urn:microsoft.com/office/officeart/2005/8/layout/radial6"/>
    <dgm:cxn modelId="{3E2B116F-2241-4EDD-BB5C-438FA52F5FEB}" type="presOf" srcId="{5E39C446-E3F0-40D9-82C5-45FA2AE3DD63}" destId="{4A83BEEB-1C57-4A73-9039-56A358808EE1}" srcOrd="0" destOrd="0" presId="urn:microsoft.com/office/officeart/2005/8/layout/radial6"/>
    <dgm:cxn modelId="{7DF09850-DB1A-4B98-8774-C883A1452639}" type="presOf" srcId="{3FDC0B4F-8AFC-4182-86E0-A87840AE43B2}" destId="{34303F96-D55B-49A1-AA05-0DC46E98B934}" srcOrd="0" destOrd="0" presId="urn:microsoft.com/office/officeart/2005/8/layout/radial6"/>
    <dgm:cxn modelId="{1B3B0371-5B4C-4AE5-9C5F-AEA8BD57418D}" srcId="{9ED1A3B2-A381-4201-823D-E4B4F944886D}" destId="{26AABAC0-FCCF-4A6D-81FA-B71952BA79B8}" srcOrd="6" destOrd="0" parTransId="{68E31E29-0B83-488C-8264-6866F305ED9C}" sibTransId="{6F3F1C3B-E644-4D3A-821A-2021210B27D0}"/>
    <dgm:cxn modelId="{F09E0C74-6E62-4B89-84D2-521FA790AFC8}" srcId="{9ED1A3B2-A381-4201-823D-E4B4F944886D}" destId="{5E39C446-E3F0-40D9-82C5-45FA2AE3DD63}" srcOrd="5" destOrd="0" parTransId="{896C69EF-C90A-4A8B-B09E-2F2D2CB77E4E}" sibTransId="{DAF78CBE-5EFE-4679-A046-FAF349DDEA0A}"/>
    <dgm:cxn modelId="{3F09EA57-D041-4644-A5E0-8D31F21D36B6}" type="presOf" srcId="{ABDA4EE9-C4F8-4755-9F67-7C3558ABF533}" destId="{C9E8F43A-62F7-4C00-B8FB-9C0EC035E19A}" srcOrd="0" destOrd="0" presId="urn:microsoft.com/office/officeart/2005/8/layout/radial6"/>
    <dgm:cxn modelId="{8AD44159-442C-4DEC-ACDC-2060DD6FE511}" srcId="{7D1C9009-9B60-4C15-8E3B-F949FAB90776}" destId="{BEBB7508-5593-4665-86D9-67DC9EEDFE00}" srcOrd="0" destOrd="0" parTransId="{C01D930E-241E-4B8F-9FFE-A12F23D4AE61}" sibTransId="{8C2D30BC-9728-4727-AC9C-7DD1886B66DA}"/>
    <dgm:cxn modelId="{C2BA2E7D-A4DC-497F-82AA-B05171512E7B}" srcId="{9ED1A3B2-A381-4201-823D-E4B4F944886D}" destId="{AE26BF5A-34A6-4192-8BEA-D9ECFB941642}" srcOrd="7" destOrd="0" parTransId="{053AEA0B-0F73-4DAC-9295-FCA55D0C5C5A}" sibTransId="{F67939D1-3ADF-4276-A6FA-0083CE5DA4FA}"/>
    <dgm:cxn modelId="{D5A26C81-B5CA-4FF9-85ED-60967857EFA6}" srcId="{B1BE2A8E-285E-4C69-9BFF-CE48B252AA50}" destId="{3641F520-BAF8-4BA4-A826-44FA753A5F4E}" srcOrd="2" destOrd="0" parTransId="{31D6B297-275C-4FAC-A07E-4467512471AD}" sibTransId="{53B82682-8E0C-4903-98EA-36CBB0B8A63B}"/>
    <dgm:cxn modelId="{9CBCBA83-8BC0-4D9D-8F59-4CE72862435A}" type="presOf" srcId="{91651A17-950C-49EC-8C35-2517548AE9E6}" destId="{2D6C03BD-4023-431E-84F6-C080A9961C8A}" srcOrd="0" destOrd="0" presId="urn:microsoft.com/office/officeart/2005/8/layout/radial6"/>
    <dgm:cxn modelId="{464AEB83-A961-4BF3-980D-8DBCF9264695}" srcId="{343B6168-99DB-4C0C-9BE7-E54D7B80C5AD}" destId="{352A865C-AD96-4AB1-8A5C-397B7A7D9B07}" srcOrd="1" destOrd="0" parTransId="{7EC1ADA9-9F6E-4AFC-AE86-4831D523AA38}" sibTransId="{7473CF13-22F0-41AF-BD4E-305659448BE2}"/>
    <dgm:cxn modelId="{57FC0F8E-FB8A-4A94-A8BE-64BB78D0935B}" type="presOf" srcId="{903895F3-1105-4AE4-B56C-F790EE33047A}" destId="{0F4501EC-7C69-4487-B3AD-E749A1886242}" srcOrd="0" destOrd="0" presId="urn:microsoft.com/office/officeart/2005/8/layout/radial6"/>
    <dgm:cxn modelId="{4A27BF95-D631-4394-BF38-75A55DA85378}" type="presOf" srcId="{26AABAC0-FCCF-4A6D-81FA-B71952BA79B8}" destId="{1DCDC202-377F-4B05-8335-ADDFF1FBD8CC}" srcOrd="0" destOrd="0" presId="urn:microsoft.com/office/officeart/2005/8/layout/radial6"/>
    <dgm:cxn modelId="{B6507D96-25C4-4121-9433-2A113978B784}" srcId="{B1BE2A8E-285E-4C69-9BFF-CE48B252AA50}" destId="{C64FD589-26EA-483C-BB5E-C8324A82EAF5}" srcOrd="1" destOrd="0" parTransId="{1E312D33-14E1-4B2B-A210-2A735401CE1C}" sibTransId="{46E45D53-1277-4C97-8E3B-323B4EBF62F5}"/>
    <dgm:cxn modelId="{36EA5698-9758-4393-A62F-D09BD7ADEDB6}" type="presOf" srcId="{798286A0-6851-4CA7-8FA4-6832C55BE3FF}" destId="{164D64FD-51CB-47D8-876A-C22BDB749D72}" srcOrd="0" destOrd="0" presId="urn:microsoft.com/office/officeart/2005/8/layout/radial6"/>
    <dgm:cxn modelId="{E15111B9-A36E-49FC-853B-8E9E5356E146}" type="presOf" srcId="{5298BAF1-05DC-45C8-BDF7-D0AA7BB537FA}" destId="{25A77DC5-5D73-4BAC-A966-0D3AA67D7642}" srcOrd="0" destOrd="0" presId="urn:microsoft.com/office/officeart/2005/8/layout/radial6"/>
    <dgm:cxn modelId="{C1D38FC4-8D3B-4785-AF11-323EEF64AA6A}" type="presOf" srcId="{6F3F1C3B-E644-4D3A-821A-2021210B27D0}" destId="{7A58EFDA-EFC3-4137-B1C2-190D1C586493}" srcOrd="0" destOrd="0" presId="urn:microsoft.com/office/officeart/2005/8/layout/radial6"/>
    <dgm:cxn modelId="{E96710C6-83EC-42AD-B23C-054527FCAF66}" srcId="{9ED1A3B2-A381-4201-823D-E4B4F944886D}" destId="{A01510B4-F76C-4D55-8CA0-63D2A16D5350}" srcOrd="3" destOrd="0" parTransId="{98F9FA04-F03D-4F13-9B41-419B3FCA3527}" sibTransId="{903895F3-1105-4AE4-B56C-F790EE33047A}"/>
    <dgm:cxn modelId="{EC9A24D7-DFE7-491A-A9B9-A203522E90F1}" type="presOf" srcId="{5ABCA4DB-97C5-43C8-A0C5-2686A8020754}" destId="{E04DF8EE-51F7-4718-B450-020BF98FAE84}" srcOrd="0" destOrd="0" presId="urn:microsoft.com/office/officeart/2005/8/layout/radial6"/>
    <dgm:cxn modelId="{3DFE3AE5-6DA5-4440-A66F-1437FD4DC5D4}" srcId="{B1BE2A8E-285E-4C69-9BFF-CE48B252AA50}" destId="{343B6168-99DB-4C0C-9BE7-E54D7B80C5AD}" srcOrd="4" destOrd="0" parTransId="{6F98FC42-2370-4FD0-A627-0708511F7F32}" sibTransId="{95FBDDB6-4174-4619-B543-81DEF6B7716A}"/>
    <dgm:cxn modelId="{15B25BE7-B61F-4399-8DBB-F360C2BA96E5}" type="presOf" srcId="{686A1A37-AC61-4EC6-8398-59788F898E91}" destId="{44C62812-7B8C-4DB2-9C0D-14651D9AFC46}" srcOrd="0" destOrd="0" presId="urn:microsoft.com/office/officeart/2005/8/layout/radial6"/>
    <dgm:cxn modelId="{65DC7EE8-791F-4453-AEE4-351692992E5F}" type="presOf" srcId="{B1BE2A8E-285E-4C69-9BFF-CE48B252AA50}" destId="{F4B68BA8-694B-4B7F-8215-68903FFCD2D7}" srcOrd="0" destOrd="0" presId="urn:microsoft.com/office/officeart/2005/8/layout/radial6"/>
    <dgm:cxn modelId="{E14E4EEE-087E-4E8C-92C7-D48A2C2A60C4}" srcId="{9ED1A3B2-A381-4201-823D-E4B4F944886D}" destId="{91651A17-950C-49EC-8C35-2517548AE9E6}" srcOrd="8" destOrd="0" parTransId="{842A79D3-4827-4424-A76D-539154392405}" sibTransId="{8962C693-DF60-43F6-9F43-7615C2E1439A}"/>
    <dgm:cxn modelId="{3E3F65F0-4760-477C-86B5-CB390EDD29DB}" type="presOf" srcId="{8962C693-DF60-43F6-9F43-7615C2E1439A}" destId="{7C884431-F906-455C-AAF5-4FBEC1E13C27}" srcOrd="0" destOrd="0" presId="urn:microsoft.com/office/officeart/2005/8/layout/radial6"/>
    <dgm:cxn modelId="{ADA5C4F9-5339-4CCB-B1D1-8EC95EA3A0AA}" type="presOf" srcId="{746C331E-8E3A-46DF-8AC7-27498A16AD14}" destId="{7621B77D-FE62-4E62-91AB-A60721A0AB02}" srcOrd="0" destOrd="0" presId="urn:microsoft.com/office/officeart/2005/8/layout/radial6"/>
    <dgm:cxn modelId="{D556896D-64B6-4407-9D72-65AD81369266}" type="presParOf" srcId="{F4B68BA8-694B-4B7F-8215-68903FFCD2D7}" destId="{E59436B1-B652-4794-B4F4-4850647DACEB}" srcOrd="0" destOrd="0" presId="urn:microsoft.com/office/officeart/2005/8/layout/radial6"/>
    <dgm:cxn modelId="{8CA940BA-71DD-4BD0-A590-B7A6838D2DF0}" type="presParOf" srcId="{F4B68BA8-694B-4B7F-8215-68903FFCD2D7}" destId="{34303F96-D55B-49A1-AA05-0DC46E98B934}" srcOrd="1" destOrd="0" presId="urn:microsoft.com/office/officeart/2005/8/layout/radial6"/>
    <dgm:cxn modelId="{BC2BACBC-27D4-40D2-B09C-1F124CF51CE8}" type="presParOf" srcId="{F4B68BA8-694B-4B7F-8215-68903FFCD2D7}" destId="{18922595-0A19-4E46-98DB-EB760E747902}" srcOrd="2" destOrd="0" presId="urn:microsoft.com/office/officeart/2005/8/layout/radial6"/>
    <dgm:cxn modelId="{F71BD6BA-F375-4F52-81AA-B3E0F5DB6094}" type="presParOf" srcId="{F4B68BA8-694B-4B7F-8215-68903FFCD2D7}" destId="{C9E8F43A-62F7-4C00-B8FB-9C0EC035E19A}" srcOrd="3" destOrd="0" presId="urn:microsoft.com/office/officeart/2005/8/layout/radial6"/>
    <dgm:cxn modelId="{968B3330-4EC7-4038-9A79-3DB0A8717D55}" type="presParOf" srcId="{F4B68BA8-694B-4B7F-8215-68903FFCD2D7}" destId="{73F305AC-CFDC-45B1-8AB8-6FABD1C99179}" srcOrd="4" destOrd="0" presId="urn:microsoft.com/office/officeart/2005/8/layout/radial6"/>
    <dgm:cxn modelId="{083B0CD6-7D88-48FE-AFF8-2770061EF1B9}" type="presParOf" srcId="{F4B68BA8-694B-4B7F-8215-68903FFCD2D7}" destId="{DA491651-56D0-404C-82B0-25ACBF882A98}" srcOrd="5" destOrd="0" presId="urn:microsoft.com/office/officeart/2005/8/layout/radial6"/>
    <dgm:cxn modelId="{16D38BD4-C749-43E9-9B4D-823F3BABD9FB}" type="presParOf" srcId="{F4B68BA8-694B-4B7F-8215-68903FFCD2D7}" destId="{44C62812-7B8C-4DB2-9C0D-14651D9AFC46}" srcOrd="6" destOrd="0" presId="urn:microsoft.com/office/officeart/2005/8/layout/radial6"/>
    <dgm:cxn modelId="{039B9298-19B9-437F-AB60-0F08CFCFFB2D}" type="presParOf" srcId="{F4B68BA8-694B-4B7F-8215-68903FFCD2D7}" destId="{25A77DC5-5D73-4BAC-A966-0D3AA67D7642}" srcOrd="7" destOrd="0" presId="urn:microsoft.com/office/officeart/2005/8/layout/radial6"/>
    <dgm:cxn modelId="{5AF137F3-F1FA-4CB5-BAE7-04E0B96E6FBA}" type="presParOf" srcId="{F4B68BA8-694B-4B7F-8215-68903FFCD2D7}" destId="{71FC7781-B759-4716-8F01-AA946FC7233E}" srcOrd="8" destOrd="0" presId="urn:microsoft.com/office/officeart/2005/8/layout/radial6"/>
    <dgm:cxn modelId="{15D6FCB4-E1A1-4235-998A-A9E0E3FCA29D}" type="presParOf" srcId="{F4B68BA8-694B-4B7F-8215-68903FFCD2D7}" destId="{E04DF8EE-51F7-4718-B450-020BF98FAE84}" srcOrd="9" destOrd="0" presId="urn:microsoft.com/office/officeart/2005/8/layout/radial6"/>
    <dgm:cxn modelId="{54164146-3BA5-4B8B-A9ED-8AB8722CC923}" type="presParOf" srcId="{F4B68BA8-694B-4B7F-8215-68903FFCD2D7}" destId="{27252CB8-3B0D-47C4-B859-C2CB96FCEBD8}" srcOrd="10" destOrd="0" presId="urn:microsoft.com/office/officeart/2005/8/layout/radial6"/>
    <dgm:cxn modelId="{C4921EE0-0883-4E8E-90CC-534980295841}" type="presParOf" srcId="{F4B68BA8-694B-4B7F-8215-68903FFCD2D7}" destId="{DCEEF8B7-203B-45C8-9E88-C6221BAB1221}" srcOrd="11" destOrd="0" presId="urn:microsoft.com/office/officeart/2005/8/layout/radial6"/>
    <dgm:cxn modelId="{2DAFEECA-E128-42F7-83DB-6670CAD565A1}" type="presParOf" srcId="{F4B68BA8-694B-4B7F-8215-68903FFCD2D7}" destId="{0F4501EC-7C69-4487-B3AD-E749A1886242}" srcOrd="12" destOrd="0" presId="urn:microsoft.com/office/officeart/2005/8/layout/radial6"/>
    <dgm:cxn modelId="{1FE64EFA-740F-40A5-AED6-9A690233AC32}" type="presParOf" srcId="{F4B68BA8-694B-4B7F-8215-68903FFCD2D7}" destId="{164D64FD-51CB-47D8-876A-C22BDB749D72}" srcOrd="13" destOrd="0" presId="urn:microsoft.com/office/officeart/2005/8/layout/radial6"/>
    <dgm:cxn modelId="{779C348F-F80F-4BF7-9CC8-4D664E64EA8E}" type="presParOf" srcId="{F4B68BA8-694B-4B7F-8215-68903FFCD2D7}" destId="{BA5C4050-7897-4F2E-810E-5604CE249A87}" srcOrd="14" destOrd="0" presId="urn:microsoft.com/office/officeart/2005/8/layout/radial6"/>
    <dgm:cxn modelId="{FF679B58-073C-45C1-93B1-D12A2E13577E}" type="presParOf" srcId="{F4B68BA8-694B-4B7F-8215-68903FFCD2D7}" destId="{7621B77D-FE62-4E62-91AB-A60721A0AB02}" srcOrd="15" destOrd="0" presId="urn:microsoft.com/office/officeart/2005/8/layout/radial6"/>
    <dgm:cxn modelId="{A97BD543-FB9C-45CD-A502-A52C471BB7DE}" type="presParOf" srcId="{F4B68BA8-694B-4B7F-8215-68903FFCD2D7}" destId="{4A83BEEB-1C57-4A73-9039-56A358808EE1}" srcOrd="16" destOrd="0" presId="urn:microsoft.com/office/officeart/2005/8/layout/radial6"/>
    <dgm:cxn modelId="{5677DD6D-EC3A-4866-A16B-FE1AA574EAE9}" type="presParOf" srcId="{F4B68BA8-694B-4B7F-8215-68903FFCD2D7}" destId="{7F5EC8F6-F934-439A-8733-CECD51CC7F92}" srcOrd="17" destOrd="0" presId="urn:microsoft.com/office/officeart/2005/8/layout/radial6"/>
    <dgm:cxn modelId="{84A5F739-D957-49B0-AE24-33B61F07ED33}" type="presParOf" srcId="{F4B68BA8-694B-4B7F-8215-68903FFCD2D7}" destId="{7358D921-0DE0-409E-B985-6AF2A6E20719}" srcOrd="18" destOrd="0" presId="urn:microsoft.com/office/officeart/2005/8/layout/radial6"/>
    <dgm:cxn modelId="{4A8E3E0D-B790-4E2F-A815-09D39392A3F7}" type="presParOf" srcId="{F4B68BA8-694B-4B7F-8215-68903FFCD2D7}" destId="{1DCDC202-377F-4B05-8335-ADDFF1FBD8CC}" srcOrd="19" destOrd="0" presId="urn:microsoft.com/office/officeart/2005/8/layout/radial6"/>
    <dgm:cxn modelId="{57497F20-A381-4227-BA0E-027643041036}" type="presParOf" srcId="{F4B68BA8-694B-4B7F-8215-68903FFCD2D7}" destId="{743E0B7E-27DA-4447-A0E7-2700867AA001}" srcOrd="20" destOrd="0" presId="urn:microsoft.com/office/officeart/2005/8/layout/radial6"/>
    <dgm:cxn modelId="{CEDF2416-0C14-4357-BA55-3D5E54002176}" type="presParOf" srcId="{F4B68BA8-694B-4B7F-8215-68903FFCD2D7}" destId="{7A58EFDA-EFC3-4137-B1C2-190D1C586493}" srcOrd="21" destOrd="0" presId="urn:microsoft.com/office/officeart/2005/8/layout/radial6"/>
    <dgm:cxn modelId="{F93707E6-5B1F-4F40-A3A3-B884267CE7F5}" type="presParOf" srcId="{F4B68BA8-694B-4B7F-8215-68903FFCD2D7}" destId="{4F05B281-B6DB-45BB-A427-1BF92AADC139}" srcOrd="22" destOrd="0" presId="urn:microsoft.com/office/officeart/2005/8/layout/radial6"/>
    <dgm:cxn modelId="{3D4ADB0D-3A32-46EB-993B-C2B89385D5E3}" type="presParOf" srcId="{F4B68BA8-694B-4B7F-8215-68903FFCD2D7}" destId="{FEDFE719-4F44-4DDA-B702-82A372856A51}" srcOrd="23" destOrd="0" presId="urn:microsoft.com/office/officeart/2005/8/layout/radial6"/>
    <dgm:cxn modelId="{EBDDFBD5-050A-401C-B541-60C312E8BADC}" type="presParOf" srcId="{F4B68BA8-694B-4B7F-8215-68903FFCD2D7}" destId="{C0575E5C-DEAA-49FF-9C6A-0DF4C03D040D}" srcOrd="24" destOrd="0" presId="urn:microsoft.com/office/officeart/2005/8/layout/radial6"/>
    <dgm:cxn modelId="{FD35A212-0E1F-4819-BF1F-B29719BECB43}" type="presParOf" srcId="{F4B68BA8-694B-4B7F-8215-68903FFCD2D7}" destId="{2D6C03BD-4023-431E-84F6-C080A9961C8A}" srcOrd="25" destOrd="0" presId="urn:microsoft.com/office/officeart/2005/8/layout/radial6"/>
    <dgm:cxn modelId="{BC555FE2-565F-4CC2-844D-BACDB94E3D46}" type="presParOf" srcId="{F4B68BA8-694B-4B7F-8215-68903FFCD2D7}" destId="{2578787D-F4B0-463A-AA6F-94706894BC8C}" srcOrd="26" destOrd="0" presId="urn:microsoft.com/office/officeart/2005/8/layout/radial6"/>
    <dgm:cxn modelId="{6F30A1FC-C56F-4DA2-B79C-F00209C57B2B}" type="presParOf" srcId="{F4B68BA8-694B-4B7F-8215-68903FFCD2D7}" destId="{7C884431-F906-455C-AAF5-4FBEC1E13C27}" srcOrd="27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03C56-E57D-489D-BAA9-78BCBCF466C2}">
      <dsp:nvSpPr>
        <dsp:cNvPr id="0" name=""/>
        <dsp:cNvSpPr/>
      </dsp:nvSpPr>
      <dsp:spPr>
        <a:xfrm>
          <a:off x="1354831" y="250779"/>
          <a:ext cx="3497407" cy="3497332"/>
        </a:xfrm>
        <a:prstGeom prst="ellipse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Скупштина града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Градоначелник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Градско веће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Градска управа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Градско правобранилаштво</a:t>
          </a:r>
          <a:endParaRPr lang="en-US" sz="1600" kern="1200" dirty="0"/>
        </a:p>
      </dsp:txBody>
      <dsp:txXfrm>
        <a:off x="1867014" y="762951"/>
        <a:ext cx="2473041" cy="2472988"/>
      </dsp:txXfrm>
    </dsp:sp>
    <dsp:sp modelId="{6AE34D3E-FD5D-4402-89AF-BF559D3EC92D}">
      <dsp:nvSpPr>
        <dsp:cNvPr id="0" name=""/>
        <dsp:cNvSpPr/>
      </dsp:nvSpPr>
      <dsp:spPr>
        <a:xfrm>
          <a:off x="3350376" y="91438"/>
          <a:ext cx="388962" cy="388955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EA36E17-C808-4A8F-B550-8E3BDDE3A6F4}">
      <dsp:nvSpPr>
        <dsp:cNvPr id="0" name=""/>
        <dsp:cNvSpPr/>
      </dsp:nvSpPr>
      <dsp:spPr>
        <a:xfrm>
          <a:off x="2429356" y="3488263"/>
          <a:ext cx="281639" cy="281911"/>
        </a:xfrm>
        <a:prstGeom prst="ellipse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4949FA-7FD1-4B77-A362-5945ADA91CA9}">
      <dsp:nvSpPr>
        <dsp:cNvPr id="0" name=""/>
        <dsp:cNvSpPr/>
      </dsp:nvSpPr>
      <dsp:spPr>
        <a:xfrm>
          <a:off x="5077290" y="1670141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FE1052-C82D-4BB2-8303-E4D063782600}">
      <dsp:nvSpPr>
        <dsp:cNvPr id="0" name=""/>
        <dsp:cNvSpPr/>
      </dsp:nvSpPr>
      <dsp:spPr>
        <a:xfrm>
          <a:off x="3729582" y="3788151"/>
          <a:ext cx="388962" cy="388955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5715D4-85E8-4263-BFCE-8CF5FFF5C6FE}">
      <dsp:nvSpPr>
        <dsp:cNvPr id="0" name=""/>
        <dsp:cNvSpPr/>
      </dsp:nvSpPr>
      <dsp:spPr>
        <a:xfrm>
          <a:off x="2509360" y="644229"/>
          <a:ext cx="281639" cy="281911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84018A-26AF-4566-8127-D62355903781}">
      <dsp:nvSpPr>
        <dsp:cNvPr id="0" name=""/>
        <dsp:cNvSpPr/>
      </dsp:nvSpPr>
      <dsp:spPr>
        <a:xfrm>
          <a:off x="1621511" y="2256843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7780BF-6503-41CB-98CA-855FDE3F921D}">
      <dsp:nvSpPr>
        <dsp:cNvPr id="0" name=""/>
        <dsp:cNvSpPr/>
      </dsp:nvSpPr>
      <dsp:spPr>
        <a:xfrm>
          <a:off x="-128105" y="666999"/>
          <a:ext cx="2202259" cy="1851435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Предшколска установа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Регионални центар</a:t>
          </a: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Установа „Сунце“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Установе културе</a:t>
          </a:r>
          <a:endParaRPr lang="en-US" sz="1100" kern="1200" dirty="0">
            <a:solidFill>
              <a:schemeClr val="accent1">
                <a:lumMod val="50000"/>
              </a:schemeClr>
            </a:solidFill>
          </a:endParaRPr>
        </a:p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100" kern="1200" dirty="0">
              <a:solidFill>
                <a:schemeClr val="accent1">
                  <a:lumMod val="50000"/>
                </a:schemeClr>
              </a:solidFill>
            </a:rPr>
            <a:t>Месне заједнице</a:t>
          </a:r>
        </a:p>
      </dsp:txBody>
      <dsp:txXfrm>
        <a:off x="194408" y="938135"/>
        <a:ext cx="1557233" cy="1309163"/>
      </dsp:txXfrm>
    </dsp:sp>
    <dsp:sp modelId="{D4397D2C-6DDE-4A42-9855-5F94ADD7F1F8}">
      <dsp:nvSpPr>
        <dsp:cNvPr id="0" name=""/>
        <dsp:cNvSpPr/>
      </dsp:nvSpPr>
      <dsp:spPr>
        <a:xfrm>
          <a:off x="2956861" y="656486"/>
          <a:ext cx="388962" cy="38895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F66E64-01B7-46B5-8689-BB97E0438E53}">
      <dsp:nvSpPr>
        <dsp:cNvPr id="0" name=""/>
        <dsp:cNvSpPr/>
      </dsp:nvSpPr>
      <dsp:spPr>
        <a:xfrm>
          <a:off x="395435" y="2720157"/>
          <a:ext cx="703123" cy="703143"/>
        </a:xfrm>
        <a:prstGeom prst="ellipse">
          <a:avLst/>
        </a:prstGeom>
        <a:solidFill>
          <a:srgbClr val="FF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054ECB-2B3F-4C89-9A19-2C63D69076BA}">
      <dsp:nvSpPr>
        <dsp:cNvPr id="0" name=""/>
        <dsp:cNvSpPr/>
      </dsp:nvSpPr>
      <dsp:spPr>
        <a:xfrm>
          <a:off x="5210630" y="213191"/>
          <a:ext cx="1421858" cy="1421404"/>
        </a:xfrm>
        <a:prstGeom prst="ellipse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Основне школе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Средње школе</a:t>
          </a:r>
        </a:p>
      </dsp:txBody>
      <dsp:txXfrm>
        <a:off x="5418856" y="421351"/>
        <a:ext cx="1005406" cy="1005084"/>
      </dsp:txXfrm>
    </dsp:sp>
    <dsp:sp modelId="{4ABBCF6F-E7DA-4CE7-A2F5-6DD06BFAA1FA}">
      <dsp:nvSpPr>
        <dsp:cNvPr id="0" name=""/>
        <dsp:cNvSpPr/>
      </dsp:nvSpPr>
      <dsp:spPr>
        <a:xfrm>
          <a:off x="4576453" y="1194569"/>
          <a:ext cx="388962" cy="388955"/>
        </a:xfrm>
        <a:prstGeom prst="ellipse">
          <a:avLst/>
        </a:prstGeom>
        <a:solidFill>
          <a:schemeClr val="accent2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780608-C72B-40F2-A560-A83F55BD6ABF}">
      <dsp:nvSpPr>
        <dsp:cNvPr id="0" name=""/>
        <dsp:cNvSpPr/>
      </dsp:nvSpPr>
      <dsp:spPr>
        <a:xfrm>
          <a:off x="128105" y="3556902"/>
          <a:ext cx="281639" cy="2819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35534-E508-479C-BE42-766976EE223C}">
      <dsp:nvSpPr>
        <dsp:cNvPr id="0" name=""/>
        <dsp:cNvSpPr/>
      </dsp:nvSpPr>
      <dsp:spPr>
        <a:xfrm>
          <a:off x="2936698" y="3155690"/>
          <a:ext cx="281639" cy="281911"/>
        </a:xfrm>
        <a:prstGeom prst="ellipse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201674-1235-4FA7-9CBC-B675F6713E38}">
      <dsp:nvSpPr>
        <dsp:cNvPr id="0" name=""/>
        <dsp:cNvSpPr/>
      </dsp:nvSpPr>
      <dsp:spPr>
        <a:xfrm>
          <a:off x="1879998" y="2263316"/>
          <a:ext cx="519062" cy="206404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2064042"/>
              </a:lnTo>
              <a:lnTo>
                <a:pt x="519062" y="2064042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>
        <a:off x="2086322" y="3242129"/>
        <a:ext cx="106415" cy="106415"/>
      </dsp:txXfrm>
    </dsp:sp>
    <dsp:sp modelId="{EE8B77DA-77C5-46AD-80A2-BD307CFE9F0A}">
      <dsp:nvSpPr>
        <dsp:cNvPr id="0" name=""/>
        <dsp:cNvSpPr/>
      </dsp:nvSpPr>
      <dsp:spPr>
        <a:xfrm>
          <a:off x="1879998" y="2263316"/>
          <a:ext cx="519062" cy="14792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479230"/>
              </a:lnTo>
              <a:lnTo>
                <a:pt x="519062" y="147923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00338" y="2963739"/>
        <a:ext cx="78382" cy="78382"/>
      </dsp:txXfrm>
    </dsp:sp>
    <dsp:sp modelId="{531482B3-13DA-4E77-8EF9-7A508768A321}">
      <dsp:nvSpPr>
        <dsp:cNvPr id="0" name=""/>
        <dsp:cNvSpPr/>
      </dsp:nvSpPr>
      <dsp:spPr>
        <a:xfrm>
          <a:off x="1879998" y="2263316"/>
          <a:ext cx="519062" cy="9007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900791"/>
              </a:lnTo>
              <a:lnTo>
                <a:pt x="519062" y="900791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3538" y="2687720"/>
        <a:ext cx="51982" cy="51982"/>
      </dsp:txXfrm>
    </dsp:sp>
    <dsp:sp modelId="{F1903401-CDA9-4777-A04C-F19A89F110A0}">
      <dsp:nvSpPr>
        <dsp:cNvPr id="0" name=""/>
        <dsp:cNvSpPr/>
      </dsp:nvSpPr>
      <dsp:spPr>
        <a:xfrm>
          <a:off x="1879998" y="2263316"/>
          <a:ext cx="519062" cy="13511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59531" y="0"/>
              </a:lnTo>
              <a:lnTo>
                <a:pt x="259531" y="135114"/>
              </a:lnTo>
              <a:lnTo>
                <a:pt x="519062" y="135114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26120" y="2317464"/>
        <a:ext cx="26818" cy="26818"/>
      </dsp:txXfrm>
    </dsp:sp>
    <dsp:sp modelId="{25CF5DCC-0AE9-4D09-ABC1-8BE4D97FDFCB}">
      <dsp:nvSpPr>
        <dsp:cNvPr id="0" name=""/>
        <dsp:cNvSpPr/>
      </dsp:nvSpPr>
      <dsp:spPr>
        <a:xfrm>
          <a:off x="1879998" y="960341"/>
          <a:ext cx="543043" cy="1302974"/>
        </a:xfrm>
        <a:custGeom>
          <a:avLst/>
          <a:gdLst/>
          <a:ahLst/>
          <a:cxnLst/>
          <a:rect l="0" t="0" r="0" b="0"/>
          <a:pathLst>
            <a:path>
              <a:moveTo>
                <a:pt x="0" y="1302974"/>
              </a:moveTo>
              <a:lnTo>
                <a:pt x="271521" y="1302974"/>
              </a:lnTo>
              <a:lnTo>
                <a:pt x="271521" y="0"/>
              </a:lnTo>
              <a:lnTo>
                <a:pt x="543043" y="0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116230" y="1576538"/>
        <a:ext cx="70580" cy="70580"/>
      </dsp:txXfrm>
    </dsp:sp>
    <dsp:sp modelId="{D1C52863-34A6-4E04-9740-6E0567681A8F}">
      <dsp:nvSpPr>
        <dsp:cNvPr id="0" name=""/>
        <dsp:cNvSpPr/>
      </dsp:nvSpPr>
      <dsp:spPr>
        <a:xfrm rot="16200000">
          <a:off x="-725304" y="1535702"/>
          <a:ext cx="3755377" cy="1455227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vert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3000" kern="1200" dirty="0"/>
            <a:t>На основу чега се доноси буџет</a:t>
          </a:r>
          <a:r>
            <a:rPr lang="en-US" sz="3000" kern="1200" dirty="0"/>
            <a:t>? </a:t>
          </a:r>
        </a:p>
      </dsp:txBody>
      <dsp:txXfrm>
        <a:off x="-725304" y="1535702"/>
        <a:ext cx="3755377" cy="1455227"/>
      </dsp:txXfrm>
    </dsp:sp>
    <dsp:sp modelId="{AD67EDBF-32B4-495C-A262-4812FBE80932}">
      <dsp:nvSpPr>
        <dsp:cNvPr id="0" name=""/>
        <dsp:cNvSpPr/>
      </dsp:nvSpPr>
      <dsp:spPr>
        <a:xfrm>
          <a:off x="2423042" y="49912"/>
          <a:ext cx="4925648" cy="1820858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Закони и прописи: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финансирању локалне самоуправе,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буџетском систему,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Закон о локалној самоуправи, </a:t>
          </a:r>
          <a:endParaRPr lang="sr-Latn-RS" sz="1400" kern="1200" dirty="0"/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Упутство Министарства финансија за припрему Одлуке о буџету за 2025. годину и др.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>
              <a:solidFill>
                <a:schemeClr val="tx1"/>
              </a:solidFill>
            </a:rPr>
            <a:t>Сви посебни прописи којима су утврђене надлежности ЈЛС</a:t>
          </a:r>
        </a:p>
      </dsp:txBody>
      <dsp:txXfrm>
        <a:off x="2423042" y="49912"/>
        <a:ext cx="4925648" cy="1820858"/>
      </dsp:txXfrm>
    </dsp:sp>
    <dsp:sp modelId="{A288E7CD-845A-4B30-8D9E-0FCFF4059FF8}">
      <dsp:nvSpPr>
        <dsp:cNvPr id="0" name=""/>
        <dsp:cNvSpPr/>
      </dsp:nvSpPr>
      <dsp:spPr>
        <a:xfrm>
          <a:off x="2399061" y="2021069"/>
          <a:ext cx="4887730" cy="754722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Стратешки документи: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Акциони планови за поједине области</a:t>
          </a:r>
          <a:endParaRPr lang="en-US" sz="1400" kern="1200" dirty="0"/>
        </a:p>
      </dsp:txBody>
      <dsp:txXfrm>
        <a:off x="2399061" y="2021069"/>
        <a:ext cx="4887730" cy="754722"/>
      </dsp:txXfrm>
    </dsp:sp>
    <dsp:sp modelId="{573F9BF2-AC82-43FC-A361-118085DB3D65}">
      <dsp:nvSpPr>
        <dsp:cNvPr id="0" name=""/>
        <dsp:cNvSpPr/>
      </dsp:nvSpPr>
      <dsp:spPr>
        <a:xfrm>
          <a:off x="2399061" y="2973605"/>
          <a:ext cx="4895853" cy="381004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Потребе буџетских корисника</a:t>
          </a:r>
          <a:endParaRPr lang="en-US" sz="1400" kern="1200" dirty="0"/>
        </a:p>
      </dsp:txBody>
      <dsp:txXfrm>
        <a:off x="2399061" y="2973605"/>
        <a:ext cx="4895853" cy="381004"/>
      </dsp:txXfrm>
    </dsp:sp>
    <dsp:sp modelId="{B2DE3A8A-BA09-499F-9C72-0630724E4538}">
      <dsp:nvSpPr>
        <dsp:cNvPr id="0" name=""/>
        <dsp:cNvSpPr/>
      </dsp:nvSpPr>
      <dsp:spPr>
        <a:xfrm>
          <a:off x="2399061" y="3552423"/>
          <a:ext cx="4896736" cy="38024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Започети пројекти из ранијих година</a:t>
          </a:r>
          <a:endParaRPr lang="en-US" sz="1400" kern="1200" dirty="0"/>
        </a:p>
      </dsp:txBody>
      <dsp:txXfrm>
        <a:off x="2399061" y="3552423"/>
        <a:ext cx="4896736" cy="380245"/>
      </dsp:txXfrm>
    </dsp:sp>
    <dsp:sp modelId="{94F14A6F-3CD0-4A17-88D3-6F4D0EB2D4E6}">
      <dsp:nvSpPr>
        <dsp:cNvPr id="0" name=""/>
        <dsp:cNvSpPr/>
      </dsp:nvSpPr>
      <dsp:spPr>
        <a:xfrm>
          <a:off x="2399061" y="4130482"/>
          <a:ext cx="4921313" cy="393751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1"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400" kern="1200" dirty="0"/>
            <a:t>Остварење прошлогодишњег буџета</a:t>
          </a:r>
          <a:endParaRPr lang="en-US" sz="1400" kern="1200" dirty="0"/>
        </a:p>
      </dsp:txBody>
      <dsp:txXfrm>
        <a:off x="2399061" y="4130482"/>
        <a:ext cx="4921313" cy="3937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6E659A-663E-485D-BF89-FD74BE74A5C4}">
      <dsp:nvSpPr>
        <dsp:cNvPr id="0" name=""/>
        <dsp:cNvSpPr/>
      </dsp:nvSpPr>
      <dsp:spPr>
        <a:xfrm>
          <a:off x="112904" y="210"/>
          <a:ext cx="1873027" cy="1439738"/>
        </a:xfrm>
        <a:prstGeom prst="ellipse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Средства из буџета града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rgbClr val="FF0000"/>
              </a:solidFill>
            </a:rPr>
            <a:t>(</a:t>
          </a:r>
          <a:r>
            <a:rPr lang="sr-Latn-RS" sz="1000" kern="1200" dirty="0">
              <a:solidFill>
                <a:srgbClr val="FF0000"/>
              </a:solidFill>
            </a:rPr>
            <a:t>4</a:t>
          </a:r>
          <a:r>
            <a:rPr lang="sr-Cyrl-RS" sz="1000" kern="1200" dirty="0">
              <a:solidFill>
                <a:srgbClr val="FF0000"/>
              </a:solidFill>
            </a:rPr>
            <a:t>.861.000.000</a:t>
          </a:r>
          <a:r>
            <a:rPr lang="sr-Cyrl-RS" sz="800" kern="1200" dirty="0">
              <a:solidFill>
                <a:srgbClr val="FF0000"/>
              </a:solidFill>
            </a:rPr>
            <a:t>)</a:t>
          </a:r>
          <a:endParaRPr lang="en-US" sz="800" kern="1200" dirty="0">
            <a:solidFill>
              <a:srgbClr val="FF0000"/>
            </a:solidFill>
          </a:endParaRPr>
        </a:p>
      </dsp:txBody>
      <dsp:txXfrm>
        <a:off x="387202" y="211055"/>
        <a:ext cx="1324431" cy="1018048"/>
      </dsp:txXfrm>
    </dsp:sp>
    <dsp:sp modelId="{98F3E7AB-6934-48FA-B82F-FBEAF1B2375D}">
      <dsp:nvSpPr>
        <dsp:cNvPr id="0" name=""/>
        <dsp:cNvSpPr/>
      </dsp:nvSpPr>
      <dsp:spPr>
        <a:xfrm>
          <a:off x="2102838" y="302555"/>
          <a:ext cx="835048" cy="835048"/>
        </a:xfrm>
        <a:prstGeom prst="mathPlus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2213524" y="621877"/>
        <a:ext cx="613676" cy="196404"/>
      </dsp:txXfrm>
    </dsp:sp>
    <dsp:sp modelId="{2F60A798-586E-4E47-B649-25F047F36835}">
      <dsp:nvSpPr>
        <dsp:cNvPr id="0" name=""/>
        <dsp:cNvSpPr/>
      </dsp:nvSpPr>
      <dsp:spPr>
        <a:xfrm>
          <a:off x="3054792" y="210"/>
          <a:ext cx="1984794" cy="1439738"/>
        </a:xfrm>
        <a:prstGeom prst="ellipse">
          <a:avLst/>
        </a:prstGeom>
        <a:solidFill>
          <a:schemeClr val="tx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200" kern="1200" dirty="0"/>
            <a:t>Пренета средства из ранијих година</a:t>
          </a:r>
          <a:r>
            <a:rPr lang="sr-Cyrl-RS" sz="1200" kern="1200" dirty="0">
              <a:solidFill>
                <a:srgbClr val="FF0000"/>
              </a:solidFill>
            </a:rPr>
            <a:t> (656.00</a:t>
          </a:r>
          <a:r>
            <a:rPr lang="en-US" sz="1200" kern="1200" dirty="0">
              <a:solidFill>
                <a:srgbClr val="FF0000"/>
              </a:solidFill>
            </a:rPr>
            <a:t>0</a:t>
          </a:r>
          <a:r>
            <a:rPr lang="sr-Cyrl-RS" sz="1200" kern="1200" dirty="0">
              <a:solidFill>
                <a:srgbClr val="FF0000"/>
              </a:solidFill>
            </a:rPr>
            <a:t>.</a:t>
          </a:r>
          <a:r>
            <a:rPr lang="sr-Latn-RS" sz="1200" kern="1200" dirty="0">
              <a:solidFill>
                <a:srgbClr val="FF0000"/>
              </a:solidFill>
            </a:rPr>
            <a:t>0</a:t>
          </a:r>
          <a:r>
            <a:rPr lang="sr-Cyrl-RS" sz="1200" kern="1200" dirty="0">
              <a:solidFill>
                <a:srgbClr val="FF0000"/>
              </a:solidFill>
            </a:rPr>
            <a:t>00) </a:t>
          </a:r>
          <a:endParaRPr lang="en-US" sz="1200" kern="1200" dirty="0">
            <a:solidFill>
              <a:srgbClr val="FF0000"/>
            </a:solidFill>
          </a:endParaRPr>
        </a:p>
      </dsp:txBody>
      <dsp:txXfrm>
        <a:off x="3345458" y="211055"/>
        <a:ext cx="1403462" cy="1018048"/>
      </dsp:txXfrm>
    </dsp:sp>
    <dsp:sp modelId="{41F09F99-3DCC-47E4-9188-F7D103A1F6E3}">
      <dsp:nvSpPr>
        <dsp:cNvPr id="0" name=""/>
        <dsp:cNvSpPr/>
      </dsp:nvSpPr>
      <dsp:spPr>
        <a:xfrm>
          <a:off x="5156493" y="302555"/>
          <a:ext cx="835048" cy="835048"/>
        </a:xfrm>
        <a:prstGeom prst="mathEqual">
          <a:avLst/>
        </a:prstGeom>
        <a:solidFill>
          <a:schemeClr val="accent4">
            <a:hueOff val="-1662103"/>
            <a:satOff val="-7124"/>
            <a:lumOff val="941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/>
        </a:p>
      </dsp:txBody>
      <dsp:txXfrm>
        <a:off x="5267179" y="474575"/>
        <a:ext cx="613676" cy="491008"/>
      </dsp:txXfrm>
    </dsp:sp>
    <dsp:sp modelId="{2DB98FF9-EDB5-4EEE-AFA3-A57C7337F497}">
      <dsp:nvSpPr>
        <dsp:cNvPr id="0" name=""/>
        <dsp:cNvSpPr/>
      </dsp:nvSpPr>
      <dsp:spPr>
        <a:xfrm>
          <a:off x="6108448" y="18380"/>
          <a:ext cx="2131575" cy="1403399"/>
        </a:xfrm>
        <a:prstGeom prst="ellipse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600" kern="1200" dirty="0"/>
            <a:t>Укупан буџет града </a:t>
          </a:r>
          <a:r>
            <a:rPr lang="sr-Cyrl-RS" sz="1600" kern="1200" dirty="0">
              <a:solidFill>
                <a:srgbClr val="FF0000"/>
              </a:solidFill>
            </a:rPr>
            <a:t>(5.51</a:t>
          </a:r>
          <a:r>
            <a:rPr lang="sr-Latn-RS" sz="1600" kern="1200" dirty="0">
              <a:solidFill>
                <a:srgbClr val="FF0000"/>
              </a:solidFill>
            </a:rPr>
            <a:t>7</a:t>
          </a:r>
          <a:r>
            <a:rPr lang="sr-Cyrl-RS" sz="1600" kern="1200" dirty="0">
              <a:solidFill>
                <a:srgbClr val="FF0000"/>
              </a:solidFill>
            </a:rPr>
            <a:t>.000.00</a:t>
          </a:r>
          <a:r>
            <a:rPr lang="sr-Latn-RS" sz="1600" kern="1200" dirty="0">
              <a:solidFill>
                <a:srgbClr val="FF0000"/>
              </a:solidFill>
            </a:rPr>
            <a:t>0</a:t>
          </a:r>
          <a:r>
            <a:rPr lang="sr-Cyrl-RS" sz="1600" kern="1200" dirty="0">
              <a:solidFill>
                <a:srgbClr val="FF0000"/>
              </a:solidFill>
            </a:rPr>
            <a:t>)</a:t>
          </a:r>
          <a:endParaRPr lang="en-US" sz="1600" kern="1200" dirty="0">
            <a:solidFill>
              <a:srgbClr val="FF0000"/>
            </a:solidFill>
          </a:endParaRPr>
        </a:p>
      </dsp:txBody>
      <dsp:txXfrm>
        <a:off x="6420610" y="223903"/>
        <a:ext cx="1507251" cy="9923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4153" y="99170"/>
          <a:ext cx="2124745" cy="3366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Порески приходи</a:t>
          </a:r>
          <a:endParaRPr lang="en-US" sz="1700" b="1" kern="1200" dirty="0"/>
        </a:p>
      </dsp:txBody>
      <dsp:txXfrm>
        <a:off x="4153" y="99170"/>
        <a:ext cx="2124745" cy="336600"/>
      </dsp:txXfrm>
    </dsp:sp>
    <dsp:sp modelId="{02385D1D-92EB-445D-B736-940004751C79}">
      <dsp:nvSpPr>
        <dsp:cNvPr id="0" name=""/>
        <dsp:cNvSpPr/>
      </dsp:nvSpPr>
      <dsp:spPr>
        <a:xfrm>
          <a:off x="2128898" y="15020"/>
          <a:ext cx="424949" cy="504900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723827" y="15020"/>
          <a:ext cx="5779306" cy="504900"/>
        </a:xfrm>
        <a:prstGeom prst="rect">
          <a:avLst/>
        </a:prstGeom>
        <a:solidFill>
          <a:srgbClr val="92D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прикупљају обавезним плаћањима пореских обвезника без обавезе извршења специјалне услуге заузврат</a:t>
          </a:r>
          <a:endParaRPr lang="en-US" sz="1400" kern="1200" dirty="0"/>
        </a:p>
      </dsp:txBody>
      <dsp:txXfrm>
        <a:off x="2723827" y="15020"/>
        <a:ext cx="5779306" cy="504900"/>
      </dsp:txXfrm>
    </dsp:sp>
    <dsp:sp modelId="{F40D94EA-52E0-4740-A924-EAF350BDF213}">
      <dsp:nvSpPr>
        <dsp:cNvPr id="0" name=""/>
        <dsp:cNvSpPr/>
      </dsp:nvSpPr>
      <dsp:spPr>
        <a:xfrm>
          <a:off x="4153" y="957165"/>
          <a:ext cx="2124745" cy="54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Донације и трансфери</a:t>
          </a:r>
          <a:endParaRPr lang="en-US" sz="1700" b="1" kern="1200" dirty="0"/>
        </a:p>
      </dsp:txBody>
      <dsp:txXfrm>
        <a:off x="4153" y="957165"/>
        <a:ext cx="2124745" cy="546975"/>
      </dsp:txXfrm>
    </dsp:sp>
    <dsp:sp modelId="{0E930D30-96BC-4D43-B65A-EE88C46DBE48}">
      <dsp:nvSpPr>
        <dsp:cNvPr id="0" name=""/>
        <dsp:cNvSpPr/>
      </dsp:nvSpPr>
      <dsp:spPr>
        <a:xfrm>
          <a:off x="2128898" y="581120"/>
          <a:ext cx="424949" cy="129906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723827" y="581120"/>
          <a:ext cx="5779306" cy="1299065"/>
        </a:xfrm>
        <a:prstGeom prst="rect">
          <a:avLst/>
        </a:prstGeom>
        <a:solidFill>
          <a:srgbClr val="00B0F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CS" sz="1400" b="1" i="1" kern="1200" dirty="0"/>
            <a:t>Донације</a:t>
          </a:r>
          <a:r>
            <a:rPr lang="sr-Cyrl-CS" sz="1400" b="1" kern="1200" dirty="0"/>
            <a:t> </a:t>
          </a:r>
          <a:r>
            <a:rPr lang="sr-Cyrl-CS" sz="1400" kern="1200" dirty="0"/>
            <a:t>се добијају од домаћих и међународних донатора и организација за различите пројекте. </a:t>
          </a:r>
          <a:r>
            <a:rPr lang="sr-Cyrl-RS" altLang="en-US" sz="1400" kern="1200" dirty="0">
              <a:latin typeface="Calibri" panose="020F0502020204030204" pitchFamily="34" charset="0"/>
            </a:rPr>
            <a:t>Трансфери п</a:t>
          </a:r>
          <a:r>
            <a:rPr lang="ru-RU" altLang="en-US" sz="1400" kern="1200" dirty="0">
              <a:latin typeface="Calibri" panose="020F0502020204030204" pitchFamily="34" charset="0"/>
            </a:rPr>
            <a:t>одразумевају пренос средстава од нивоа Републике Србије градском нивоу власти. М</a:t>
          </a:r>
          <a:r>
            <a:rPr lang="sr-Cyrl-RS" altLang="en-US" sz="1400" kern="1200" dirty="0">
              <a:latin typeface="Calibri" panose="020F0502020204030204" pitchFamily="34" charset="0"/>
            </a:rPr>
            <a:t>огу бити </a:t>
          </a:r>
          <a:r>
            <a:rPr lang="sr-Cyrl-RS" altLang="en-US" sz="1400" b="1" kern="1200" dirty="0">
              <a:latin typeface="Calibri" panose="020F0502020204030204" pitchFamily="34" charset="0"/>
            </a:rPr>
            <a:t>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за тачно утврђене намене) или </a:t>
          </a:r>
          <a:r>
            <a:rPr lang="sr-Cyrl-RS" altLang="en-US" sz="1400" b="1" kern="1200" dirty="0">
              <a:latin typeface="Calibri" panose="020F0502020204030204" pitchFamily="34" charset="0"/>
            </a:rPr>
            <a:t>ненаменски (</a:t>
          </a:r>
          <a:r>
            <a:rPr lang="sr-Cyrl-RS" altLang="en-US" sz="1400" kern="1200" dirty="0">
              <a:latin typeface="Calibri" panose="020F0502020204030204" pitchFamily="34" charset="0"/>
            </a:rPr>
            <a:t>није им унапред утврђена намена те се могу у складу са законом користити за било које сврхе).</a:t>
          </a:r>
          <a:endParaRPr lang="en-US" sz="1400" kern="1200" dirty="0"/>
        </a:p>
      </dsp:txBody>
      <dsp:txXfrm>
        <a:off x="2723827" y="581120"/>
        <a:ext cx="5779306" cy="1299065"/>
      </dsp:txXfrm>
    </dsp:sp>
    <dsp:sp modelId="{CCB8139E-CA19-491D-9FCD-6BF28923C725}">
      <dsp:nvSpPr>
        <dsp:cNvPr id="0" name=""/>
        <dsp:cNvSpPr/>
      </dsp:nvSpPr>
      <dsp:spPr>
        <a:xfrm>
          <a:off x="4153" y="2018304"/>
          <a:ext cx="2124745" cy="5469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Непорески приходи</a:t>
          </a:r>
          <a:endParaRPr lang="en-US" sz="1700" b="1" kern="1200" dirty="0"/>
        </a:p>
      </dsp:txBody>
      <dsp:txXfrm>
        <a:off x="4153" y="2018304"/>
        <a:ext cx="2124745" cy="546975"/>
      </dsp:txXfrm>
    </dsp:sp>
    <dsp:sp modelId="{14D1633C-A097-4A5A-8269-B04E98857E56}">
      <dsp:nvSpPr>
        <dsp:cNvPr id="0" name=""/>
        <dsp:cNvSpPr/>
      </dsp:nvSpPr>
      <dsp:spPr>
        <a:xfrm>
          <a:off x="2128898" y="1941386"/>
          <a:ext cx="424949" cy="700811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723827" y="1941386"/>
          <a:ext cx="5779306" cy="700811"/>
        </a:xfrm>
        <a:prstGeom prst="rect">
          <a:avLst/>
        </a:prstGeom>
        <a:solidFill>
          <a:srgbClr val="FFC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>
              <a:latin typeface="Calibri" panose="020F0502020204030204" pitchFamily="34" charset="0"/>
            </a:rPr>
            <a:t>Врста јавних прихода који се наплаћују за коришћење јавних добара (накнаде), пружање јавних услуга (таксе) или због кршења уговорних или законских одредби (казне и пенали)</a:t>
          </a:r>
          <a:r>
            <a:rPr lang="sr-Latn-RS" altLang="en-US" sz="1400" kern="1200" dirty="0">
              <a:latin typeface="Calibri" panose="020F0502020204030204" pitchFamily="34" charset="0"/>
            </a:rPr>
            <a:t>.</a:t>
          </a:r>
          <a:endParaRPr lang="en-US" sz="1400" kern="1200" dirty="0"/>
        </a:p>
      </dsp:txBody>
      <dsp:txXfrm>
        <a:off x="2723827" y="1941386"/>
        <a:ext cx="5779306" cy="700811"/>
      </dsp:txXfrm>
    </dsp:sp>
    <dsp:sp modelId="{9312B733-3AEB-49F6-8245-08553BA2949B}">
      <dsp:nvSpPr>
        <dsp:cNvPr id="0" name=""/>
        <dsp:cNvSpPr/>
      </dsp:nvSpPr>
      <dsp:spPr>
        <a:xfrm>
          <a:off x="4153" y="2703397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Примања од продаје нефинансијске имовине</a:t>
          </a:r>
          <a:endParaRPr lang="en-US" sz="1700" b="1" kern="1200" dirty="0"/>
        </a:p>
      </dsp:txBody>
      <dsp:txXfrm>
        <a:off x="4153" y="2703397"/>
        <a:ext cx="2124745" cy="988762"/>
      </dsp:txXfrm>
    </dsp:sp>
    <dsp:sp modelId="{435AB433-2559-485A-A03D-C32F36288071}">
      <dsp:nvSpPr>
        <dsp:cNvPr id="0" name=""/>
        <dsp:cNvSpPr/>
      </dsp:nvSpPr>
      <dsp:spPr>
        <a:xfrm>
          <a:off x="2128898" y="2703397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723827" y="2703397"/>
          <a:ext cx="5779306" cy="988762"/>
        </a:xfrm>
        <a:prstGeom prst="rect">
          <a:avLst/>
        </a:prstGeom>
        <a:solidFill>
          <a:srgbClr val="FFFF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kern="1200" dirty="0">
              <a:solidFill>
                <a:schemeClr val="accent1">
                  <a:lumMod val="40000"/>
                  <a:lumOff val="60000"/>
                </a:schemeClr>
              </a:solidFill>
            </a:rPr>
            <a:t>Ова примања се остварују продајом непокретности и покретних ствари у власништву града.</a:t>
          </a:r>
          <a:endParaRPr lang="en-US" sz="1400" kern="1200" dirty="0">
            <a:solidFill>
              <a:schemeClr val="accent1">
                <a:lumMod val="40000"/>
                <a:lumOff val="60000"/>
              </a:schemeClr>
            </a:solidFill>
          </a:endParaRPr>
        </a:p>
      </dsp:txBody>
      <dsp:txXfrm>
        <a:off x="2723827" y="2703397"/>
        <a:ext cx="5779306" cy="988762"/>
      </dsp:txXfrm>
    </dsp:sp>
    <dsp:sp modelId="{EFAACCF6-3A6A-4536-89B0-F0A7C44F6BE1}">
      <dsp:nvSpPr>
        <dsp:cNvPr id="0" name=""/>
        <dsp:cNvSpPr/>
      </dsp:nvSpPr>
      <dsp:spPr>
        <a:xfrm>
          <a:off x="4153" y="3753360"/>
          <a:ext cx="2124745" cy="988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Примања од продаје финансијске имовине</a:t>
          </a:r>
          <a:endParaRPr lang="en-US" sz="1700" b="1" kern="1200" dirty="0"/>
        </a:p>
      </dsp:txBody>
      <dsp:txXfrm>
        <a:off x="4153" y="3753360"/>
        <a:ext cx="2124745" cy="988762"/>
      </dsp:txXfrm>
    </dsp:sp>
    <dsp:sp modelId="{6497CA82-45EE-4BD1-AEB4-CC3961FBFB74}">
      <dsp:nvSpPr>
        <dsp:cNvPr id="0" name=""/>
        <dsp:cNvSpPr/>
      </dsp:nvSpPr>
      <dsp:spPr>
        <a:xfrm>
          <a:off x="2128898" y="3753360"/>
          <a:ext cx="424949" cy="988762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723827" y="3753360"/>
          <a:ext cx="5779306" cy="988762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0" i="0" kern="1200" dirty="0"/>
            <a:t>Примања од отплате кредита датих домаћинствима у земљи, а односе се на уплату ануитета од стране корисника кредита некадашњег Фонда за развој пољопривреде града Смедерева</a:t>
          </a:r>
          <a:endParaRPr lang="en-US" sz="1400" kern="1200" dirty="0"/>
        </a:p>
      </dsp:txBody>
      <dsp:txXfrm>
        <a:off x="2723827" y="3753360"/>
        <a:ext cx="5779306" cy="988762"/>
      </dsp:txXfrm>
    </dsp:sp>
    <dsp:sp modelId="{939B76D1-BB33-4E50-9ECD-839FB5787B95}">
      <dsp:nvSpPr>
        <dsp:cNvPr id="0" name=""/>
        <dsp:cNvSpPr/>
      </dsp:nvSpPr>
      <dsp:spPr>
        <a:xfrm>
          <a:off x="4153" y="4803322"/>
          <a:ext cx="2124745" cy="7783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43180" rIns="120904" bIns="43180" numCol="1" spcCol="1270" anchor="ctr" anchorCtr="0">
          <a:noAutofit/>
        </a:bodyPr>
        <a:lstStyle/>
        <a:p>
          <a:pPr marL="0" lvl="0" indent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700" b="1" kern="1200" dirty="0"/>
            <a:t>Пренета средства из ранијих година</a:t>
          </a:r>
          <a:endParaRPr lang="en-US" sz="1700" b="1" kern="1200" dirty="0"/>
        </a:p>
      </dsp:txBody>
      <dsp:txXfrm>
        <a:off x="4153" y="4803322"/>
        <a:ext cx="2124745" cy="778387"/>
      </dsp:txXfrm>
    </dsp:sp>
    <dsp:sp modelId="{7845F59F-6101-48DE-ABCC-EC5351843F5B}">
      <dsp:nvSpPr>
        <dsp:cNvPr id="0" name=""/>
        <dsp:cNvSpPr/>
      </dsp:nvSpPr>
      <dsp:spPr>
        <a:xfrm>
          <a:off x="2128898" y="4803322"/>
          <a:ext cx="424949" cy="778387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723827" y="4803322"/>
          <a:ext cx="5779306" cy="778387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altLang="en-US" sz="1400" kern="1200" dirty="0"/>
            <a:t> Представљају вишак прихода и примања буџета града који нису потрошени у претходној  буџетској години</a:t>
          </a:r>
          <a:endParaRPr lang="en-US" sz="1400" kern="1200" dirty="0"/>
        </a:p>
      </dsp:txBody>
      <dsp:txXfrm>
        <a:off x="2723827" y="4803322"/>
        <a:ext cx="5779306" cy="77838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BC9C78-4E8A-498B-ACC1-DC2EFA6E3D36}">
      <dsp:nvSpPr>
        <dsp:cNvPr id="0" name=""/>
        <dsp:cNvSpPr/>
      </dsp:nvSpPr>
      <dsp:spPr>
        <a:xfrm>
          <a:off x="2684970" y="1188642"/>
          <a:ext cx="2983054" cy="2983054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0"/>
                <a:satOff val="0"/>
                <a:lumOff val="0"/>
                <a:alphaOff val="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2300" kern="1200" dirty="0"/>
            <a:t>Укупни приходи и примања  </a:t>
          </a:r>
          <a:r>
            <a:rPr lang="sr-Cyrl-RS" sz="2300" b="1" kern="1200" dirty="0"/>
            <a:t>5.5</a:t>
          </a:r>
          <a:r>
            <a:rPr lang="en-US" sz="2300" b="1" i="0" u="none" kern="1200" dirty="0"/>
            <a:t>1</a:t>
          </a:r>
          <a:r>
            <a:rPr lang="sr-Cyrl-RS" sz="2300" b="1" i="0" u="none" kern="1200" dirty="0"/>
            <a:t>7</a:t>
          </a:r>
          <a:r>
            <a:rPr lang="en-US" sz="2300" b="1" i="0" u="none" kern="1200" dirty="0"/>
            <a:t>.000.000 </a:t>
          </a:r>
          <a:r>
            <a:rPr lang="sr-Cyrl-RS" sz="2300" kern="1200" dirty="0"/>
            <a:t>динара</a:t>
          </a:r>
          <a:endParaRPr lang="en-US" sz="2300" kern="1200" dirty="0"/>
        </a:p>
      </dsp:txBody>
      <dsp:txXfrm>
        <a:off x="3121828" y="1625500"/>
        <a:ext cx="2109338" cy="2109338"/>
      </dsp:txXfrm>
    </dsp:sp>
    <dsp:sp modelId="{63432802-399F-407F-AC10-7219543A0326}">
      <dsp:nvSpPr>
        <dsp:cNvPr id="0" name=""/>
        <dsp:cNvSpPr/>
      </dsp:nvSpPr>
      <dsp:spPr>
        <a:xfrm>
          <a:off x="3369035" y="532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19"/>
                <a:satOff val="-125"/>
                <a:lumOff val="644"/>
                <a:alphaOff val="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19"/>
                <a:satOff val="-125"/>
                <a:lumOff val="644"/>
                <a:alphaOff val="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Приходи од  пореза  </a:t>
          </a:r>
          <a:r>
            <a:rPr lang="sr-Latn-RS" sz="1000" kern="1200" dirty="0"/>
            <a:t>4.107.695.</a:t>
          </a:r>
          <a:r>
            <a:rPr lang="sr-Cyrl-RS" sz="1000" kern="1200" dirty="0"/>
            <a:t>34</a:t>
          </a:r>
          <a:r>
            <a:rPr lang="sr-Latn-RS" sz="1000" kern="1200" dirty="0"/>
            <a:t>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3587464" y="218961"/>
        <a:ext cx="1054669" cy="1054669"/>
      </dsp:txXfrm>
    </dsp:sp>
    <dsp:sp modelId="{449BFEB2-6844-4A2C-8DC2-780280CBA079}">
      <dsp:nvSpPr>
        <dsp:cNvPr id="0" name=""/>
        <dsp:cNvSpPr/>
      </dsp:nvSpPr>
      <dsp:spPr>
        <a:xfrm>
          <a:off x="5051423" y="971859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38"/>
                <a:satOff val="-249"/>
                <a:lumOff val="1288"/>
                <a:alphaOff val="1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38"/>
                <a:satOff val="-249"/>
                <a:lumOff val="1288"/>
                <a:alphaOff val="1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Донације и трансфери </a:t>
          </a:r>
          <a:r>
            <a:rPr lang="en-US" sz="1000" b="1" i="0" u="none" kern="1200" dirty="0"/>
            <a:t>444.457.160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5269852" y="1190288"/>
        <a:ext cx="1054669" cy="1054669"/>
      </dsp:txXfrm>
    </dsp:sp>
    <dsp:sp modelId="{9DDE88A7-5745-4E4F-A7A8-F71A4DA0D5F2}">
      <dsp:nvSpPr>
        <dsp:cNvPr id="0" name=""/>
        <dsp:cNvSpPr/>
      </dsp:nvSpPr>
      <dsp:spPr>
        <a:xfrm>
          <a:off x="5065448" y="2898785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56"/>
                <a:satOff val="-374"/>
                <a:lumOff val="1932"/>
                <a:alphaOff val="1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56"/>
                <a:satOff val="-374"/>
                <a:lumOff val="1932"/>
                <a:alphaOff val="1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Други приходи и меморандумске ставке </a:t>
          </a:r>
          <a:r>
            <a:rPr lang="sr-Latn-RS" sz="1000" b="1" i="0" u="none" kern="1200" dirty="0"/>
            <a:t>306.779</a:t>
          </a:r>
          <a:r>
            <a:rPr lang="en-US" sz="1000" b="1" i="0" u="none" kern="1200" dirty="0"/>
            <a:t>.000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5283877" y="3117214"/>
        <a:ext cx="1054669" cy="1054669"/>
      </dsp:txXfrm>
    </dsp:sp>
    <dsp:sp modelId="{72DE4213-15E1-4436-8045-C055E8A54EDE}">
      <dsp:nvSpPr>
        <dsp:cNvPr id="0" name=""/>
        <dsp:cNvSpPr/>
      </dsp:nvSpPr>
      <dsp:spPr>
        <a:xfrm>
          <a:off x="3369035" y="3885841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75"/>
                <a:satOff val="-499"/>
                <a:lumOff val="2577"/>
                <a:alphaOff val="2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75"/>
                <a:satOff val="-499"/>
                <a:lumOff val="2577"/>
                <a:alphaOff val="2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нефинансијске имовине </a:t>
          </a:r>
          <a:r>
            <a:rPr lang="en-US" sz="1000" b="1" i="0" u="none" kern="1200" dirty="0"/>
            <a:t>1.317</a:t>
          </a:r>
          <a:r>
            <a:rPr lang="sr-Latn-RS" sz="1000" b="1" i="0" u="none" kern="1200" dirty="0"/>
            <a:t>.500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3587464" y="4104270"/>
        <a:ext cx="1054669" cy="1054669"/>
      </dsp:txXfrm>
    </dsp:sp>
    <dsp:sp modelId="{91CFC9CD-FF79-40EF-A271-A8DBB0423AC2}">
      <dsp:nvSpPr>
        <dsp:cNvPr id="0" name=""/>
        <dsp:cNvSpPr/>
      </dsp:nvSpPr>
      <dsp:spPr>
        <a:xfrm>
          <a:off x="1696207" y="2896863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94"/>
                <a:satOff val="-623"/>
                <a:lumOff val="3221"/>
                <a:alphaOff val="25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94"/>
                <a:satOff val="-623"/>
                <a:lumOff val="3221"/>
                <a:alphaOff val="25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Примања од продаје финансијске имовине</a:t>
          </a:r>
          <a:r>
            <a:rPr lang="sr-Latn-RS" sz="1000" kern="1200" dirty="0"/>
            <a:t> </a:t>
          </a:r>
          <a:r>
            <a:rPr lang="sr-Cyrl-RS" sz="1000" kern="1200" dirty="0"/>
            <a:t>751.000</a:t>
          </a:r>
          <a:r>
            <a:rPr lang="sr-Latn-RS" sz="1000" kern="1200" dirty="0"/>
            <a:t>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914636" y="3115292"/>
        <a:ext cx="1054669" cy="1054669"/>
      </dsp:txXfrm>
    </dsp:sp>
    <dsp:sp modelId="{FC69A2CE-A671-47B5-8CD8-544465E52E9C}">
      <dsp:nvSpPr>
        <dsp:cNvPr id="0" name=""/>
        <dsp:cNvSpPr/>
      </dsp:nvSpPr>
      <dsp:spPr>
        <a:xfrm>
          <a:off x="1686647" y="971859"/>
          <a:ext cx="1491527" cy="1491527"/>
        </a:xfrm>
        <a:prstGeom prst="ellipse">
          <a:avLst/>
        </a:prstGeom>
        <a:gradFill rotWithShape="0">
          <a:gsLst>
            <a:gs pos="0">
              <a:schemeClr val="accent4">
                <a:shade val="80000"/>
                <a:alpha val="50000"/>
                <a:hueOff val="113"/>
                <a:satOff val="-748"/>
                <a:lumOff val="3865"/>
                <a:alphaOff val="30000"/>
                <a:tint val="96000"/>
                <a:lumMod val="100000"/>
              </a:schemeClr>
            </a:gs>
            <a:gs pos="78000">
              <a:schemeClr val="accent4">
                <a:shade val="80000"/>
                <a:alpha val="50000"/>
                <a:hueOff val="113"/>
                <a:satOff val="-748"/>
                <a:lumOff val="3865"/>
                <a:alphaOff val="30000"/>
                <a:shade val="94000"/>
                <a:lumMod val="94000"/>
              </a:schemeClr>
            </a:gs>
          </a:gsLst>
          <a:lin ang="5400000" scaled="0"/>
        </a:gra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l"/>
        </a:scene3d>
        <a:sp3d prstMaterial="plastic">
          <a:bevelT w="0" h="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tx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/>
            <a:t>Пренета средства из ранијих година</a:t>
          </a:r>
          <a:r>
            <a:rPr lang="sr-Latn-RS" sz="1000" kern="1200" dirty="0"/>
            <a:t> </a:t>
          </a:r>
          <a:r>
            <a:rPr lang="en-US" sz="1000" b="1" i="0" u="none" kern="1200" dirty="0"/>
            <a:t>656.000.000 </a:t>
          </a:r>
          <a:r>
            <a:rPr lang="sr-Cyrl-RS" sz="1000" kern="1200" dirty="0"/>
            <a:t>динара</a:t>
          </a:r>
          <a:endParaRPr lang="en-US" sz="1000" kern="1200" dirty="0"/>
        </a:p>
      </dsp:txBody>
      <dsp:txXfrm>
        <a:off x="1905076" y="1190288"/>
        <a:ext cx="1054669" cy="105466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6144CDB-22C1-4337-9F95-C3A522A707D1}">
      <dsp:nvSpPr>
        <dsp:cNvPr id="0" name=""/>
        <dsp:cNvSpPr/>
      </dsp:nvSpPr>
      <dsp:spPr>
        <a:xfrm>
          <a:off x="0" y="44597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Расходи за запослене</a:t>
          </a:r>
          <a:endParaRPr lang="en-US" sz="1900" b="1" kern="1200" dirty="0"/>
        </a:p>
      </dsp:txBody>
      <dsp:txXfrm>
        <a:off x="0" y="44597"/>
        <a:ext cx="2055390" cy="611325"/>
      </dsp:txXfrm>
    </dsp:sp>
    <dsp:sp modelId="{02385D1D-92EB-445D-B736-940004751C79}">
      <dsp:nvSpPr>
        <dsp:cNvPr id="0" name=""/>
        <dsp:cNvSpPr/>
      </dsp:nvSpPr>
      <dsp:spPr>
        <a:xfrm>
          <a:off x="2055390" y="44597"/>
          <a:ext cx="411078" cy="61132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BB6658A-32E0-42C7-B82A-240BF45CF27D}">
      <dsp:nvSpPr>
        <dsp:cNvPr id="0" name=""/>
        <dsp:cNvSpPr/>
      </dsp:nvSpPr>
      <dsp:spPr>
        <a:xfrm>
          <a:off x="2630900" y="44597"/>
          <a:ext cx="5590663" cy="611325"/>
        </a:xfrm>
        <a:prstGeom prst="rect">
          <a:avLst/>
        </a:prstGeom>
        <a:solidFill>
          <a:srgbClr val="7030A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Расходи за запослене </a:t>
          </a:r>
          <a:r>
            <a:rPr lang="sr-Cyrl-RS" sz="1400" kern="1200" dirty="0"/>
            <a:t>представљају све трошкове за запослене, како у управи тако и код буџетских корисника</a:t>
          </a:r>
          <a:endParaRPr lang="en-US" sz="1400" kern="1200" dirty="0"/>
        </a:p>
      </dsp:txBody>
      <dsp:txXfrm>
        <a:off x="2630900" y="44597"/>
        <a:ext cx="5590663" cy="611325"/>
      </dsp:txXfrm>
    </dsp:sp>
    <dsp:sp modelId="{F40D94EA-52E0-4740-A924-EAF350BDF213}">
      <dsp:nvSpPr>
        <dsp:cNvPr id="0" name=""/>
        <dsp:cNvSpPr/>
      </dsp:nvSpPr>
      <dsp:spPr>
        <a:xfrm>
          <a:off x="0" y="752978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Коришћење роба и услуга </a:t>
          </a:r>
          <a:endParaRPr lang="en-US" sz="1900" kern="1200" dirty="0"/>
        </a:p>
      </dsp:txBody>
      <dsp:txXfrm>
        <a:off x="0" y="752978"/>
        <a:ext cx="2055390" cy="611325"/>
      </dsp:txXfrm>
    </dsp:sp>
    <dsp:sp modelId="{0E930D30-96BC-4D43-B65A-EE88C46DBE48}">
      <dsp:nvSpPr>
        <dsp:cNvPr id="0" name=""/>
        <dsp:cNvSpPr/>
      </dsp:nvSpPr>
      <dsp:spPr>
        <a:xfrm>
          <a:off x="2055390" y="724322"/>
          <a:ext cx="411078" cy="66863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6BA9D27-2D60-4BA7-98A9-E18E57FDB6CB}">
      <dsp:nvSpPr>
        <dsp:cNvPr id="0" name=""/>
        <dsp:cNvSpPr/>
      </dsp:nvSpPr>
      <dsp:spPr>
        <a:xfrm>
          <a:off x="2630900" y="724322"/>
          <a:ext cx="5590663" cy="668636"/>
        </a:xfrm>
        <a:prstGeom prst="rect">
          <a:avLst/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Коришћење роба и услуга </a:t>
          </a:r>
          <a:r>
            <a:rPr lang="sr-Cyrl-RS" sz="1400" kern="1200" dirty="0"/>
            <a:t>обухватају сталне трошкове, путне трошкове, услуге по уговору, специјализоване услуге, трошкове материјала и текуће поправке и одржавање.</a:t>
          </a:r>
          <a:endParaRPr lang="en-US" sz="1400" kern="1200" dirty="0"/>
        </a:p>
      </dsp:txBody>
      <dsp:txXfrm>
        <a:off x="2630900" y="724322"/>
        <a:ext cx="5590663" cy="668636"/>
      </dsp:txXfrm>
    </dsp:sp>
    <dsp:sp modelId="{CCB8139E-CA19-491D-9FCD-6BF28923C725}">
      <dsp:nvSpPr>
        <dsp:cNvPr id="0" name=""/>
        <dsp:cNvSpPr/>
      </dsp:nvSpPr>
      <dsp:spPr>
        <a:xfrm>
          <a:off x="0" y="1490015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Дотације и трансфери</a:t>
          </a:r>
          <a:endParaRPr lang="en-US" sz="1900" b="1" kern="1200" dirty="0"/>
        </a:p>
      </dsp:txBody>
      <dsp:txXfrm>
        <a:off x="0" y="1490015"/>
        <a:ext cx="2055390" cy="611325"/>
      </dsp:txXfrm>
    </dsp:sp>
    <dsp:sp modelId="{14D1633C-A097-4A5A-8269-B04E98857E56}">
      <dsp:nvSpPr>
        <dsp:cNvPr id="0" name=""/>
        <dsp:cNvSpPr/>
      </dsp:nvSpPr>
      <dsp:spPr>
        <a:xfrm>
          <a:off x="2055390" y="1461359"/>
          <a:ext cx="411078" cy="66863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FD7BD8-195B-4FA4-9414-4F4C582F5570}">
      <dsp:nvSpPr>
        <dsp:cNvPr id="0" name=""/>
        <dsp:cNvSpPr/>
      </dsp:nvSpPr>
      <dsp:spPr>
        <a:xfrm>
          <a:off x="2630900" y="1461359"/>
          <a:ext cx="5590663" cy="668636"/>
        </a:xfrm>
        <a:prstGeom prst="rect">
          <a:avLst/>
        </a:prstGeom>
        <a:solidFill>
          <a:srgbClr val="0070C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Дотације и трансфери </a:t>
          </a:r>
          <a:r>
            <a:rPr lang="sr-Cyrl-RS" sz="1400" kern="1200" dirty="0"/>
            <a:t>су трошкови које локална самоуправа </a:t>
          </a:r>
          <a:r>
            <a:rPr lang="ru-RU" sz="1400" kern="1200" dirty="0"/>
            <a:t>има за исплату институцијама које су у примарној надлежности централног нивоа</a:t>
          </a:r>
          <a:r>
            <a:rPr lang="sr-Cyrl-RS" sz="1400" kern="1200" dirty="0"/>
            <a:t> као што су школе, центар за социјални рад.</a:t>
          </a:r>
          <a:r>
            <a:rPr lang="en-US" sz="1400" kern="1200" dirty="0"/>
            <a:t> </a:t>
          </a:r>
        </a:p>
      </dsp:txBody>
      <dsp:txXfrm>
        <a:off x="2630900" y="1461359"/>
        <a:ext cx="5590663" cy="668636"/>
      </dsp:txXfrm>
    </dsp:sp>
    <dsp:sp modelId="{9312B733-3AEB-49F6-8245-08553BA2949B}">
      <dsp:nvSpPr>
        <dsp:cNvPr id="0" name=""/>
        <dsp:cNvSpPr/>
      </dsp:nvSpPr>
      <dsp:spPr>
        <a:xfrm>
          <a:off x="0" y="2198395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Остали расходи</a:t>
          </a:r>
          <a:endParaRPr lang="en-US" sz="1900" b="1" kern="1200" dirty="0"/>
        </a:p>
      </dsp:txBody>
      <dsp:txXfrm>
        <a:off x="0" y="2198395"/>
        <a:ext cx="2055390" cy="611325"/>
      </dsp:txXfrm>
    </dsp:sp>
    <dsp:sp modelId="{435AB433-2559-485A-A03D-C32F36288071}">
      <dsp:nvSpPr>
        <dsp:cNvPr id="0" name=""/>
        <dsp:cNvSpPr/>
      </dsp:nvSpPr>
      <dsp:spPr>
        <a:xfrm>
          <a:off x="2055390" y="2198395"/>
          <a:ext cx="411078" cy="61132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93D59A-7FEC-486D-89C4-D28135F6121C}">
      <dsp:nvSpPr>
        <dsp:cNvPr id="0" name=""/>
        <dsp:cNvSpPr/>
      </dsp:nvSpPr>
      <dsp:spPr>
        <a:xfrm>
          <a:off x="2630900" y="2198395"/>
          <a:ext cx="5590663" cy="611325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Остали расходи </a:t>
          </a:r>
          <a:r>
            <a:rPr lang="sr-Cyrl-RS" sz="1400" kern="1200" dirty="0"/>
            <a:t>обухватају дотације невладиним организацијама, порезе, таксе, новчане казне.</a:t>
          </a:r>
          <a:endParaRPr lang="en-US" sz="1400" kern="1200" dirty="0"/>
        </a:p>
      </dsp:txBody>
      <dsp:txXfrm>
        <a:off x="2630900" y="2198395"/>
        <a:ext cx="5590663" cy="611325"/>
      </dsp:txXfrm>
    </dsp:sp>
    <dsp:sp modelId="{EFAACCF6-3A6A-4536-89B0-F0A7C44F6BE1}">
      <dsp:nvSpPr>
        <dsp:cNvPr id="0" name=""/>
        <dsp:cNvSpPr/>
      </dsp:nvSpPr>
      <dsp:spPr>
        <a:xfrm>
          <a:off x="0" y="2931024"/>
          <a:ext cx="2057400" cy="3762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Субвенције</a:t>
          </a:r>
          <a:endParaRPr lang="en-US" sz="1900" b="1" kern="1200" dirty="0"/>
        </a:p>
      </dsp:txBody>
      <dsp:txXfrm>
        <a:off x="0" y="2931024"/>
        <a:ext cx="2057400" cy="376200"/>
      </dsp:txXfrm>
    </dsp:sp>
    <dsp:sp modelId="{6497CA82-45EE-4BD1-AEB4-CC3961FBFB74}">
      <dsp:nvSpPr>
        <dsp:cNvPr id="0" name=""/>
        <dsp:cNvSpPr/>
      </dsp:nvSpPr>
      <dsp:spPr>
        <a:xfrm>
          <a:off x="2057399" y="2878120"/>
          <a:ext cx="411480" cy="48200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A05939C-6B40-4C32-897A-4A6DC3E71E5B}">
      <dsp:nvSpPr>
        <dsp:cNvPr id="0" name=""/>
        <dsp:cNvSpPr/>
      </dsp:nvSpPr>
      <dsp:spPr>
        <a:xfrm>
          <a:off x="2633471" y="2878120"/>
          <a:ext cx="5596128" cy="482006"/>
        </a:xfrm>
        <a:prstGeom prst="rect">
          <a:avLst/>
        </a:prstGeom>
        <a:solidFill>
          <a:schemeClr val="accent5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400" b="1" kern="1200" dirty="0"/>
            <a:t>Субвенције</a:t>
          </a:r>
          <a:r>
            <a:rPr lang="ru-RU" sz="1400" kern="1200" dirty="0"/>
            <a:t> сe одобравају</a:t>
          </a:r>
          <a:r>
            <a:rPr lang="en-US" sz="1400" kern="1200" dirty="0"/>
            <a:t> </a:t>
          </a:r>
          <a:r>
            <a:rPr lang="sr-Cyrl-RS" sz="1400" kern="1200" dirty="0"/>
            <a:t>јавним предузећима</a:t>
          </a:r>
          <a:r>
            <a:rPr lang="ru-RU" sz="1400" kern="1200" dirty="0"/>
            <a:t> и пољопривредним произвођачима. </a:t>
          </a:r>
          <a:endParaRPr lang="en-US" sz="1400" kern="1200" dirty="0"/>
        </a:p>
      </dsp:txBody>
      <dsp:txXfrm>
        <a:off x="2633471" y="2878120"/>
        <a:ext cx="5596128" cy="482006"/>
      </dsp:txXfrm>
    </dsp:sp>
    <dsp:sp modelId="{939B76D1-BB33-4E50-9ECD-839FB5787B95}">
      <dsp:nvSpPr>
        <dsp:cNvPr id="0" name=""/>
        <dsp:cNvSpPr/>
      </dsp:nvSpPr>
      <dsp:spPr>
        <a:xfrm>
          <a:off x="0" y="3428527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Социјална заштита</a:t>
          </a:r>
          <a:endParaRPr lang="en-US" sz="1900" b="1" kern="1200" dirty="0"/>
        </a:p>
      </dsp:txBody>
      <dsp:txXfrm>
        <a:off x="0" y="3428527"/>
        <a:ext cx="2055390" cy="611325"/>
      </dsp:txXfrm>
    </dsp:sp>
    <dsp:sp modelId="{7845F59F-6101-48DE-ABCC-EC5351843F5B}">
      <dsp:nvSpPr>
        <dsp:cNvPr id="0" name=""/>
        <dsp:cNvSpPr/>
      </dsp:nvSpPr>
      <dsp:spPr>
        <a:xfrm>
          <a:off x="2055390" y="3428527"/>
          <a:ext cx="411078" cy="611325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3D6F8D-5103-4DCA-8971-053A6B7A987B}">
      <dsp:nvSpPr>
        <dsp:cNvPr id="0" name=""/>
        <dsp:cNvSpPr/>
      </dsp:nvSpPr>
      <dsp:spPr>
        <a:xfrm>
          <a:off x="2630900" y="3428527"/>
          <a:ext cx="5590663" cy="611325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Социјална заштита </a:t>
          </a:r>
          <a:r>
            <a:rPr lang="sr-Cyrl-RS" sz="1400" kern="1200" dirty="0"/>
            <a:t>обухвата све трошкове исплате социјалне помоћи за различите категорије грађана.</a:t>
          </a:r>
          <a:endParaRPr lang="en-US" sz="1400" kern="1200" dirty="0"/>
        </a:p>
      </dsp:txBody>
      <dsp:txXfrm>
        <a:off x="2630900" y="3428527"/>
        <a:ext cx="5590663" cy="611325"/>
      </dsp:txXfrm>
    </dsp:sp>
    <dsp:sp modelId="{B471A916-B6F4-4017-A447-E2C98CEE19B9}">
      <dsp:nvSpPr>
        <dsp:cNvPr id="0" name=""/>
        <dsp:cNvSpPr/>
      </dsp:nvSpPr>
      <dsp:spPr>
        <a:xfrm>
          <a:off x="0" y="4136908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Буџетска резерва</a:t>
          </a:r>
          <a:endParaRPr lang="en-US" sz="1900" b="1" kern="1200" dirty="0"/>
        </a:p>
      </dsp:txBody>
      <dsp:txXfrm>
        <a:off x="0" y="4136908"/>
        <a:ext cx="2055390" cy="611325"/>
      </dsp:txXfrm>
    </dsp:sp>
    <dsp:sp modelId="{7F976215-9D17-4223-A92A-D3302071B429}">
      <dsp:nvSpPr>
        <dsp:cNvPr id="0" name=""/>
        <dsp:cNvSpPr/>
      </dsp:nvSpPr>
      <dsp:spPr>
        <a:xfrm>
          <a:off x="2055390" y="4108252"/>
          <a:ext cx="411078" cy="668636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0E7D26-6540-4407-AA35-D081FC05F135}">
      <dsp:nvSpPr>
        <dsp:cNvPr id="0" name=""/>
        <dsp:cNvSpPr/>
      </dsp:nvSpPr>
      <dsp:spPr>
        <a:xfrm>
          <a:off x="2630900" y="4108252"/>
          <a:ext cx="5590663" cy="668636"/>
        </a:xfrm>
        <a:prstGeom prst="rect">
          <a:avLst/>
        </a:prstGeom>
        <a:solidFill>
          <a:schemeClr val="accent4">
            <a:lumMod val="40000"/>
            <a:lumOff val="6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Буџетска резерва </a:t>
          </a:r>
          <a:r>
            <a:rPr lang="sr-Cyrl-RS" sz="1400" kern="1200" dirty="0"/>
            <a:t>представља новац који се користи за непланиране или недовољно планиране сврхе, као и у случају ванредних околности.</a:t>
          </a:r>
          <a:endParaRPr lang="en-US" sz="1400" kern="1200" dirty="0"/>
        </a:p>
      </dsp:txBody>
      <dsp:txXfrm>
        <a:off x="2630900" y="4108252"/>
        <a:ext cx="5590663" cy="668636"/>
      </dsp:txXfrm>
    </dsp:sp>
    <dsp:sp modelId="{320B77C6-F8A0-4CEB-8B55-79E4A1BAF9E9}">
      <dsp:nvSpPr>
        <dsp:cNvPr id="0" name=""/>
        <dsp:cNvSpPr/>
      </dsp:nvSpPr>
      <dsp:spPr>
        <a:xfrm>
          <a:off x="0" y="4893048"/>
          <a:ext cx="2055390" cy="61132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5128" tIns="48260" rIns="135128" bIns="48260" numCol="1" spcCol="1270" anchor="ctr" anchorCtr="0">
          <a:noAutofit/>
        </a:bodyPr>
        <a:lstStyle/>
        <a:p>
          <a:pPr marL="0" lvl="0" indent="0" algn="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900" b="1" kern="1200" dirty="0"/>
            <a:t>Капитални издаци</a:t>
          </a:r>
          <a:endParaRPr lang="en-US" sz="1900" b="1" kern="1200" dirty="0"/>
        </a:p>
      </dsp:txBody>
      <dsp:txXfrm>
        <a:off x="0" y="4893048"/>
        <a:ext cx="2055390" cy="611325"/>
      </dsp:txXfrm>
    </dsp:sp>
    <dsp:sp modelId="{803A06C6-F698-48F4-A91D-0B2B17EECBA4}">
      <dsp:nvSpPr>
        <dsp:cNvPr id="0" name=""/>
        <dsp:cNvSpPr/>
      </dsp:nvSpPr>
      <dsp:spPr>
        <a:xfrm>
          <a:off x="2055390" y="4845288"/>
          <a:ext cx="411078" cy="706844"/>
        </a:xfrm>
        <a:prstGeom prst="leftBrace">
          <a:avLst>
            <a:gd name="adj1" fmla="val 35000"/>
            <a:gd name="adj2" fmla="val 50000"/>
          </a:avLst>
        </a:pr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E0050D-5592-4FFB-BC24-07DF887B3DF2}">
      <dsp:nvSpPr>
        <dsp:cNvPr id="0" name=""/>
        <dsp:cNvSpPr/>
      </dsp:nvSpPr>
      <dsp:spPr>
        <a:xfrm>
          <a:off x="2630900" y="4845288"/>
          <a:ext cx="5590663" cy="706844"/>
        </a:xfrm>
        <a:prstGeom prst="rect">
          <a:avLst/>
        </a:prstGeom>
        <a:solidFill>
          <a:schemeClr val="accent1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114300" lvl="1" indent="-114300" algn="just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sr-Cyrl-RS" sz="1400" b="1" kern="1200" dirty="0"/>
            <a:t>Капитални издаци </a:t>
          </a:r>
          <a:r>
            <a:rPr lang="sr-Cyrl-RS" sz="1400" kern="1200" dirty="0"/>
            <a:t>су трошкови за изградњу нових, или инвестиционо одржавање постојећих објеката, набавку опреме, машина</a:t>
          </a:r>
          <a:r>
            <a:rPr lang="en-US" sz="1400" kern="1200" dirty="0"/>
            <a:t>,</a:t>
          </a:r>
          <a:r>
            <a:rPr lang="sr-Cyrl-RS" sz="1400" kern="1200" dirty="0"/>
            <a:t> земљишта и слично</a:t>
          </a:r>
          <a:r>
            <a:rPr lang="sr-Cyrl-RS" sz="1700" kern="1200" dirty="0"/>
            <a:t>.</a:t>
          </a:r>
          <a:endParaRPr lang="en-US" sz="1700" kern="1200" dirty="0"/>
        </a:p>
      </dsp:txBody>
      <dsp:txXfrm>
        <a:off x="2630900" y="4845288"/>
        <a:ext cx="5590663" cy="70684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884431-F906-455C-AAF5-4FBEC1E13C27}">
      <dsp:nvSpPr>
        <dsp:cNvPr id="0" name=""/>
        <dsp:cNvSpPr/>
      </dsp:nvSpPr>
      <dsp:spPr>
        <a:xfrm>
          <a:off x="1672892" y="461594"/>
          <a:ext cx="4436612" cy="4436612"/>
        </a:xfrm>
        <a:prstGeom prst="blockArc">
          <a:avLst>
            <a:gd name="adj1" fmla="val 13379243"/>
            <a:gd name="adj2" fmla="val 15903814"/>
            <a:gd name="adj3" fmla="val 3057"/>
          </a:avLst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575E5C-DEAA-49FF-9C6A-0DF4C03D040D}">
      <dsp:nvSpPr>
        <dsp:cNvPr id="0" name=""/>
        <dsp:cNvSpPr/>
      </dsp:nvSpPr>
      <dsp:spPr>
        <a:xfrm>
          <a:off x="1466860" y="655732"/>
          <a:ext cx="4436612" cy="4436612"/>
        </a:xfrm>
        <a:prstGeom prst="blockArc">
          <a:avLst>
            <a:gd name="adj1" fmla="val 11618826"/>
            <a:gd name="adj2" fmla="val 13825073"/>
            <a:gd name="adj3" fmla="val 3057"/>
          </a:avLst>
        </a:prstGeom>
        <a:solidFill>
          <a:schemeClr val="accent3">
            <a:hueOff val="-245732"/>
            <a:satOff val="-6643"/>
            <a:lumOff val="-13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58EFDA-EFC3-4137-B1C2-190D1C586493}">
      <dsp:nvSpPr>
        <dsp:cNvPr id="0" name=""/>
        <dsp:cNvSpPr/>
      </dsp:nvSpPr>
      <dsp:spPr>
        <a:xfrm>
          <a:off x="1497827" y="505302"/>
          <a:ext cx="4436612" cy="4436612"/>
        </a:xfrm>
        <a:prstGeom prst="blockArc">
          <a:avLst>
            <a:gd name="adj1" fmla="val 9084079"/>
            <a:gd name="adj2" fmla="val 11377069"/>
            <a:gd name="adj3" fmla="val 3057"/>
          </a:avLst>
        </a:prstGeom>
        <a:solidFill>
          <a:schemeClr val="accent3">
            <a:hueOff val="-210628"/>
            <a:satOff val="-5694"/>
            <a:lumOff val="-1176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58D921-0DE0-409E-B985-6AF2A6E20719}">
      <dsp:nvSpPr>
        <dsp:cNvPr id="0" name=""/>
        <dsp:cNvSpPr/>
      </dsp:nvSpPr>
      <dsp:spPr>
        <a:xfrm>
          <a:off x="1471683" y="458712"/>
          <a:ext cx="4436612" cy="4436612"/>
        </a:xfrm>
        <a:prstGeom prst="blockArc">
          <a:avLst>
            <a:gd name="adj1" fmla="val 6600000"/>
            <a:gd name="adj2" fmla="val 9000000"/>
            <a:gd name="adj3" fmla="val 3057"/>
          </a:avLst>
        </a:prstGeom>
        <a:solidFill>
          <a:schemeClr val="accent3">
            <a:hueOff val="-175523"/>
            <a:satOff val="-4745"/>
            <a:lumOff val="-980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21B77D-FE62-4E62-91AB-A60721A0AB02}">
      <dsp:nvSpPr>
        <dsp:cNvPr id="0" name=""/>
        <dsp:cNvSpPr/>
      </dsp:nvSpPr>
      <dsp:spPr>
        <a:xfrm>
          <a:off x="1471683" y="458712"/>
          <a:ext cx="4436612" cy="4436612"/>
        </a:xfrm>
        <a:prstGeom prst="blockArc">
          <a:avLst>
            <a:gd name="adj1" fmla="val 4200000"/>
            <a:gd name="adj2" fmla="val 6600000"/>
            <a:gd name="adj3" fmla="val 3057"/>
          </a:avLst>
        </a:prstGeom>
        <a:solidFill>
          <a:schemeClr val="accent3">
            <a:hueOff val="-140419"/>
            <a:satOff val="-3796"/>
            <a:lumOff val="-7844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4501EC-7C69-4487-B3AD-E749A1886242}">
      <dsp:nvSpPr>
        <dsp:cNvPr id="0" name=""/>
        <dsp:cNvSpPr/>
      </dsp:nvSpPr>
      <dsp:spPr>
        <a:xfrm>
          <a:off x="1476203" y="457073"/>
          <a:ext cx="4436612" cy="4436612"/>
        </a:xfrm>
        <a:prstGeom prst="blockArc">
          <a:avLst>
            <a:gd name="adj1" fmla="val 1671453"/>
            <a:gd name="adj2" fmla="val 4207567"/>
            <a:gd name="adj3" fmla="val 3057"/>
          </a:avLst>
        </a:prstGeom>
        <a:solidFill>
          <a:schemeClr val="accent3">
            <a:hueOff val="-105314"/>
            <a:satOff val="-2847"/>
            <a:lumOff val="-5883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4DF8EE-51F7-4718-B450-020BF98FAE84}">
      <dsp:nvSpPr>
        <dsp:cNvPr id="0" name=""/>
        <dsp:cNvSpPr/>
      </dsp:nvSpPr>
      <dsp:spPr>
        <a:xfrm>
          <a:off x="1472606" y="463908"/>
          <a:ext cx="4436612" cy="4436612"/>
        </a:xfrm>
        <a:prstGeom prst="blockArc">
          <a:avLst>
            <a:gd name="adj1" fmla="val 20991695"/>
            <a:gd name="adj2" fmla="val 1659297"/>
            <a:gd name="adj3" fmla="val 3057"/>
          </a:avLst>
        </a:prstGeom>
        <a:solidFill>
          <a:schemeClr val="accent3">
            <a:hueOff val="-70209"/>
            <a:satOff val="-1898"/>
            <a:lumOff val="-392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62812-7B8C-4DB2-9C0D-14651D9AFC46}">
      <dsp:nvSpPr>
        <dsp:cNvPr id="0" name=""/>
        <dsp:cNvSpPr/>
      </dsp:nvSpPr>
      <dsp:spPr>
        <a:xfrm>
          <a:off x="1471683" y="458712"/>
          <a:ext cx="4436612" cy="4436612"/>
        </a:xfrm>
        <a:prstGeom prst="blockArc">
          <a:avLst>
            <a:gd name="adj1" fmla="val 18600000"/>
            <a:gd name="adj2" fmla="val 21000000"/>
            <a:gd name="adj3" fmla="val 3057"/>
          </a:avLst>
        </a:prstGeom>
        <a:solidFill>
          <a:schemeClr val="accent3">
            <a:hueOff val="-35105"/>
            <a:satOff val="-949"/>
            <a:lumOff val="-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9E8F43A-62F7-4C00-B8FB-9C0EC035E19A}">
      <dsp:nvSpPr>
        <dsp:cNvPr id="0" name=""/>
        <dsp:cNvSpPr/>
      </dsp:nvSpPr>
      <dsp:spPr>
        <a:xfrm>
          <a:off x="1484878" y="469696"/>
          <a:ext cx="4436612" cy="4436612"/>
        </a:xfrm>
        <a:prstGeom prst="blockArc">
          <a:avLst>
            <a:gd name="adj1" fmla="val 16200072"/>
            <a:gd name="adj2" fmla="val 18572980"/>
            <a:gd name="adj3" fmla="val 3057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9436B1-B652-4794-B4F4-4850647DACEB}">
      <dsp:nvSpPr>
        <dsp:cNvPr id="0" name=""/>
        <dsp:cNvSpPr/>
      </dsp:nvSpPr>
      <dsp:spPr>
        <a:xfrm>
          <a:off x="2864491" y="1674211"/>
          <a:ext cx="1772623" cy="181653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500" kern="1200" dirty="0">
              <a:solidFill>
                <a:schemeClr val="bg1"/>
              </a:solidFill>
            </a:rPr>
            <a:t>Укупни расходи и издаци </a:t>
          </a:r>
          <a:r>
            <a:rPr lang="en-US" sz="1500" kern="1200" dirty="0">
              <a:solidFill>
                <a:schemeClr val="bg1"/>
              </a:solidFill>
            </a:rPr>
            <a:t>5.517.000.000</a:t>
          </a:r>
        </a:p>
      </dsp:txBody>
      <dsp:txXfrm>
        <a:off x="3124086" y="1940236"/>
        <a:ext cx="1253433" cy="1284484"/>
      </dsp:txXfrm>
    </dsp:sp>
    <dsp:sp modelId="{34303F96-D55B-49A1-AA05-0DC46E98B934}">
      <dsp:nvSpPr>
        <dsp:cNvPr id="0" name=""/>
        <dsp:cNvSpPr/>
      </dsp:nvSpPr>
      <dsp:spPr>
        <a:xfrm>
          <a:off x="2946495" y="-142996"/>
          <a:ext cx="1513471" cy="129321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Расходи за запослене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en-US" sz="1000" b="1" i="0" u="none" kern="1200" dirty="0"/>
            <a:t>1.253.994.373 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3168138" y="46390"/>
        <a:ext cx="1070185" cy="914439"/>
      </dsp:txXfrm>
    </dsp:sp>
    <dsp:sp modelId="{73F305AC-CFDC-45B1-8AB8-6FABD1C99179}">
      <dsp:nvSpPr>
        <dsp:cNvPr id="0" name=""/>
        <dsp:cNvSpPr/>
      </dsp:nvSpPr>
      <dsp:spPr>
        <a:xfrm>
          <a:off x="4372690" y="335940"/>
          <a:ext cx="1442802" cy="1335470"/>
        </a:xfrm>
        <a:prstGeom prst="ellipse">
          <a:avLst/>
        </a:prstGeom>
        <a:solidFill>
          <a:schemeClr val="accent3">
            <a:hueOff val="-35105"/>
            <a:satOff val="-949"/>
            <a:lumOff val="-196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Коришћење услуга </a:t>
          </a:r>
          <a:r>
            <a:rPr lang="sr-Cyrl-RS" sz="1000" kern="1200" dirty="0">
              <a:solidFill>
                <a:schemeClr val="bg1"/>
              </a:solidFill>
            </a:rPr>
            <a:t>и роба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en-US" sz="1000" b="1" i="0" u="none" kern="1200" dirty="0"/>
            <a:t>1.713.519.300 </a:t>
          </a:r>
          <a:endParaRPr lang="sr-Cyrl-RS" sz="1000" kern="1200" dirty="0">
            <a:solidFill>
              <a:schemeClr val="bg1"/>
            </a:solidFill>
          </a:endParaRP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4583983" y="531515"/>
        <a:ext cx="1020216" cy="944320"/>
      </dsp:txXfrm>
    </dsp:sp>
    <dsp:sp modelId="{25A77DC5-5D73-4BAC-A966-0D3AA67D7642}">
      <dsp:nvSpPr>
        <dsp:cNvPr id="0" name=""/>
        <dsp:cNvSpPr/>
      </dsp:nvSpPr>
      <dsp:spPr>
        <a:xfrm>
          <a:off x="5370196" y="1826700"/>
          <a:ext cx="942004" cy="942004"/>
        </a:xfrm>
        <a:prstGeom prst="ellipse">
          <a:avLst/>
        </a:prstGeom>
        <a:solidFill>
          <a:schemeClr val="accent3">
            <a:hueOff val="-70209"/>
            <a:satOff val="-1898"/>
            <a:lumOff val="-392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Latn-RS" sz="1000" kern="1200" dirty="0">
              <a:solidFill>
                <a:schemeClr val="bg1"/>
              </a:solidFill>
            </a:rPr>
            <a:t>O</a:t>
          </a:r>
          <a:r>
            <a:rPr lang="sr-Cyrl-RS" sz="1000" kern="1200" dirty="0">
              <a:solidFill>
                <a:schemeClr val="bg1"/>
              </a:solidFill>
            </a:rPr>
            <a:t>тплата камата 1.000 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5508149" y="1964653"/>
        <a:ext cx="666098" cy="666098"/>
      </dsp:txXfrm>
    </dsp:sp>
    <dsp:sp modelId="{27252CB8-3B0D-47C4-B859-C2CB96FCEBD8}">
      <dsp:nvSpPr>
        <dsp:cNvPr id="0" name=""/>
        <dsp:cNvSpPr/>
      </dsp:nvSpPr>
      <dsp:spPr>
        <a:xfrm>
          <a:off x="4880662" y="3083709"/>
          <a:ext cx="1490194" cy="1224765"/>
        </a:xfrm>
        <a:prstGeom prst="ellipse">
          <a:avLst/>
        </a:prstGeom>
        <a:solidFill>
          <a:schemeClr val="accent3">
            <a:hueOff val="-105314"/>
            <a:satOff val="-2847"/>
            <a:lumOff val="-5883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Субвенције </a:t>
          </a:r>
          <a:r>
            <a:rPr lang="en-US" sz="1000" b="1" i="0" u="none" kern="1200" dirty="0"/>
            <a:t>243.795.623 </a:t>
          </a:r>
          <a:r>
            <a:rPr lang="sr-Cyrl-RS" sz="1000" b="0" i="0" u="none" kern="1200" dirty="0"/>
            <a:t>динара</a:t>
          </a:r>
          <a:endParaRPr lang="en-US" sz="1000" b="0" kern="1200" dirty="0">
            <a:solidFill>
              <a:schemeClr val="bg1"/>
            </a:solidFill>
          </a:endParaRPr>
        </a:p>
      </dsp:txBody>
      <dsp:txXfrm>
        <a:off x="5098896" y="3263072"/>
        <a:ext cx="1053726" cy="866039"/>
      </dsp:txXfrm>
    </dsp:sp>
    <dsp:sp modelId="{164D64FD-51CB-47D8-876A-C22BDB749D72}">
      <dsp:nvSpPr>
        <dsp:cNvPr id="0" name=""/>
        <dsp:cNvSpPr/>
      </dsp:nvSpPr>
      <dsp:spPr>
        <a:xfrm>
          <a:off x="3691566" y="4120799"/>
          <a:ext cx="1491061" cy="1217757"/>
        </a:xfrm>
        <a:prstGeom prst="ellipse">
          <a:avLst/>
        </a:prstGeom>
        <a:solidFill>
          <a:schemeClr val="accent3">
            <a:hueOff val="-140419"/>
            <a:satOff val="-3796"/>
            <a:lumOff val="-784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b="1" i="0" u="none" kern="1200" dirty="0"/>
            <a:t>Донације, дотације и трансфери </a:t>
          </a:r>
          <a:r>
            <a:rPr lang="en-US" sz="1000" b="1" i="0" u="none" kern="1200" dirty="0"/>
            <a:t>792.655.357 </a:t>
          </a:r>
          <a:r>
            <a:rPr lang="sr-Cyrl-RS" sz="1000" b="1" i="0" u="none" kern="1200" dirty="0"/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3909927" y="4299135"/>
        <a:ext cx="1054339" cy="861085"/>
      </dsp:txXfrm>
    </dsp:sp>
    <dsp:sp modelId="{4A83BEEB-1C57-4A73-9039-56A358808EE1}">
      <dsp:nvSpPr>
        <dsp:cNvPr id="0" name=""/>
        <dsp:cNvSpPr/>
      </dsp:nvSpPr>
      <dsp:spPr>
        <a:xfrm>
          <a:off x="2232691" y="4142253"/>
          <a:ext cx="1420382" cy="1174849"/>
        </a:xfrm>
        <a:prstGeom prst="ellipse">
          <a:avLst/>
        </a:prstGeom>
        <a:solidFill>
          <a:schemeClr val="accent3">
            <a:hueOff val="-175523"/>
            <a:satOff val="-4745"/>
            <a:lumOff val="-9804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Социјална заштита </a:t>
          </a:r>
          <a:r>
            <a:rPr lang="en-US" sz="1000" b="1" i="0" u="none" kern="1200" dirty="0"/>
            <a:t>183.660.000 </a:t>
          </a:r>
          <a:r>
            <a:rPr lang="en-US" sz="1000" kern="1200" dirty="0">
              <a:solidFill>
                <a:schemeClr val="bg1"/>
              </a:solidFill>
            </a:rPr>
            <a:t>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2440701" y="4314306"/>
        <a:ext cx="1004362" cy="830743"/>
      </dsp:txXfrm>
    </dsp:sp>
    <dsp:sp modelId="{1DCDC202-377F-4B05-8335-ADDFF1FBD8CC}">
      <dsp:nvSpPr>
        <dsp:cNvPr id="0" name=""/>
        <dsp:cNvSpPr/>
      </dsp:nvSpPr>
      <dsp:spPr>
        <a:xfrm>
          <a:off x="1036186" y="3101142"/>
          <a:ext cx="1524125" cy="1336148"/>
        </a:xfrm>
        <a:prstGeom prst="ellipse">
          <a:avLst/>
        </a:prstGeom>
        <a:solidFill>
          <a:schemeClr val="accent3">
            <a:hueOff val="-210628"/>
            <a:satOff val="-5694"/>
            <a:lumOff val="-11765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Остали расходи </a:t>
          </a:r>
          <a:r>
            <a:rPr lang="en-US" sz="1000" b="1" i="0" u="none" kern="1200" dirty="0"/>
            <a:t>362.546.157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259389" y="3296816"/>
        <a:ext cx="1077719" cy="944800"/>
      </dsp:txXfrm>
    </dsp:sp>
    <dsp:sp modelId="{4F05B281-B6DB-45BB-A427-1BF92AADC139}">
      <dsp:nvSpPr>
        <dsp:cNvPr id="0" name=""/>
        <dsp:cNvSpPr/>
      </dsp:nvSpPr>
      <dsp:spPr>
        <a:xfrm>
          <a:off x="827585" y="1730319"/>
          <a:ext cx="1469715" cy="1256662"/>
        </a:xfrm>
        <a:prstGeom prst="ellipse">
          <a:avLst/>
        </a:prstGeom>
        <a:solidFill>
          <a:schemeClr val="accent3">
            <a:hueOff val="-245732"/>
            <a:satOff val="-6643"/>
            <a:lumOff val="-13726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Средства резерве 56</a:t>
          </a:r>
          <a:r>
            <a:rPr lang="en-US" sz="1000" kern="1200" dirty="0">
              <a:solidFill>
                <a:schemeClr val="bg1"/>
              </a:solidFill>
            </a:rPr>
            <a:t>.000.000</a:t>
          </a:r>
          <a:r>
            <a:rPr lang="sr-Cyrl-RS" sz="1000" kern="1200" dirty="0">
              <a:solidFill>
                <a:schemeClr val="bg1"/>
              </a:solidFill>
            </a:rPr>
            <a:t> 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042820" y="1914353"/>
        <a:ext cx="1039245" cy="888594"/>
      </dsp:txXfrm>
    </dsp:sp>
    <dsp:sp modelId="{2D6C03BD-4023-431E-84F6-C080A9961C8A}">
      <dsp:nvSpPr>
        <dsp:cNvPr id="0" name=""/>
        <dsp:cNvSpPr/>
      </dsp:nvSpPr>
      <dsp:spPr>
        <a:xfrm>
          <a:off x="1516421" y="526852"/>
          <a:ext cx="1553770" cy="1327293"/>
        </a:xfrm>
        <a:prstGeom prst="ellipse">
          <a:avLst/>
        </a:prstGeom>
        <a:solidFill>
          <a:schemeClr val="accent3">
            <a:hueOff val="-280837"/>
            <a:satOff val="-7592"/>
            <a:lumOff val="-15687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sr-Cyrl-RS" sz="1000" kern="1200" dirty="0">
              <a:solidFill>
                <a:schemeClr val="bg1"/>
              </a:solidFill>
            </a:rPr>
            <a:t>Капитални издаци </a:t>
          </a:r>
          <a:r>
            <a:rPr lang="en-US" sz="1000" b="1" i="0" u="none" kern="1200" dirty="0"/>
            <a:t>910.828.190 </a:t>
          </a:r>
          <a:r>
            <a:rPr lang="sr-Cyrl-RS" sz="1000" kern="1200" dirty="0">
              <a:solidFill>
                <a:schemeClr val="bg1"/>
              </a:solidFill>
            </a:rPr>
            <a:t>динара</a:t>
          </a:r>
          <a:endParaRPr lang="en-US" sz="1000" kern="1200" dirty="0">
            <a:solidFill>
              <a:schemeClr val="bg1"/>
            </a:solidFill>
          </a:endParaRPr>
        </a:p>
      </dsp:txBody>
      <dsp:txXfrm>
        <a:off x="1743965" y="721230"/>
        <a:ext cx="1098682" cy="9385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2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FF200638-5DF4-4430-A5FC-8138B5BDD0B3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2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60CEC979-1A5F-46ED-8288-2BF6E691AD6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89082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2" y="2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/>
          <a:lstStyle>
            <a:lvl1pPr algn="r">
              <a:defRPr sz="1200"/>
            </a:lvl1pPr>
          </a:lstStyle>
          <a:p>
            <a:fld id="{AD43283B-6AD6-429E-9A6B-CD6015251173}" type="datetimeFigureOut">
              <a:rPr lang="en-US" smtClean="0"/>
              <a:pPr/>
              <a:t>2/5/2025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2950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24" tIns="45912" rIns="91824" bIns="4591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824" tIns="45912" rIns="91824" bIns="4591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2" y="9430093"/>
            <a:ext cx="2945660" cy="496411"/>
          </a:xfrm>
          <a:prstGeom prst="rect">
            <a:avLst/>
          </a:prstGeom>
        </p:spPr>
        <p:txBody>
          <a:bodyPr vert="horz" lIns="91824" tIns="45912" rIns="91824" bIns="45912" rtlCol="0" anchor="b"/>
          <a:lstStyle>
            <a:lvl1pPr algn="r">
              <a:defRPr sz="1200"/>
            </a:lvl1pPr>
          </a:lstStyle>
          <a:p>
            <a:fld id="{B0DD3E29-5E3C-4E2A-B6D2-72A9CD53AB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770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88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579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786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DD3E29-5E3C-4E2A-B6D2-72A9CD53ABC5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77668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17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5588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74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5485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489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434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943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2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587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60485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5404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87EF8-07F1-4132-9D28-E3E3FCCC23B1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58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78895-3498-4D33-B7FC-B54F27028AE1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463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2E79DB-ED39-4329-92C5-F5019745971C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293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3F819-929A-4FD7-A544-D4CCA8B66912}" type="datetime1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45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64A61-12DB-4731-919F-1A852C2C9915}" type="datetime1">
              <a:rPr lang="en-US" smtClean="0"/>
              <a:t>2/5/2025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73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BF04FF-B6FF-4841-86BA-8CA90B73CA57}" type="datetime1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34529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211A5-A3A8-4BB4-99CF-D7D00093951F}" type="datetime1">
              <a:rPr lang="en-US" smtClean="0"/>
              <a:t>2/5/2025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4691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6A6CDD-F840-42B5-8D8B-324DC27B5908}" type="datetime1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0535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FAEFDB-907E-4C9B-961F-C8E7D4ED2114}" type="datetime1">
              <a:rPr lang="en-US" smtClean="0"/>
              <a:t>2/5/2025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23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653276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3762974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021666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86760951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709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049EEE-4F84-4052-B363-C737F6A14016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9647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20370-F757-4CDD-B7F0-D08A120BC05A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3008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496EC-4D37-4B83-A4A3-1B59CDA3ECBF}" type="datetime1">
              <a:rPr lang="en-US" smtClean="0"/>
              <a:t>2/5/2025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1005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81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721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77A51-6661-464F-AF3F-5F9E5897B61D}" type="datetime1">
              <a:rPr lang="en-US" smtClean="0"/>
              <a:t>2/5/2025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5FB0A07-249F-4345-993B-6AB4700608B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72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  <p:sldLayoutId id="2147483752" r:id="rId12"/>
    <p:sldLayoutId id="2147483753" r:id="rId13"/>
    <p:sldLayoutId id="2147483754" r:id="rId14"/>
    <p:sldLayoutId id="2147483755" r:id="rId15"/>
    <p:sldLayoutId id="2147483756" r:id="rId16"/>
    <p:sldLayoutId id="2147483757" r:id="rId17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5.jpg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openclipart.org/detail/171507/money-pot-by-gnokii-171507" TargetMode="External"/><Relationship Id="rId3" Type="http://schemas.openxmlformats.org/officeDocument/2006/relationships/diagramLayout" Target="../diagrams/layout3.xml"/><Relationship Id="rId7" Type="http://schemas.openxmlformats.org/officeDocument/2006/relationships/image" Target="../media/image8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ГРАД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СМЕДЕРЕВО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3608" y="4162668"/>
            <a:ext cx="5826719" cy="1210548"/>
          </a:xfrm>
        </p:spPr>
        <p:txBody>
          <a:bodyPr/>
          <a:lstStyle/>
          <a:p>
            <a:r>
              <a:rPr lang="sr-Cyrl-RS" dirty="0"/>
              <a:t>ГРАЂАНСКИ ВОДИЧ КРОЗ ОДЛУКУ О БУЏЕТУ за 202</a:t>
            </a:r>
            <a:r>
              <a:rPr lang="en-US" dirty="0"/>
              <a:t>5</a:t>
            </a:r>
            <a:r>
              <a:rPr lang="sr-Cyrl-RS" dirty="0"/>
              <a:t>. годину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16B8F3-DFDF-4422-8A87-594EFA816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916" y="188640"/>
            <a:ext cx="1512168" cy="2104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155704"/>
      </p:ext>
    </p:extLst>
  </p:cSld>
  <p:clrMapOvr>
    <a:masterClrMapping/>
  </p:clrMapOvr>
  <p:extLst>
    <p:ext uri="{E180D4A7-C9FB-4DFB-919C-405C955672EB}">
      <p14:showEvtLst xmlns:p14="http://schemas.microsoft.com/office/powerpoint/2010/main">
        <p14:playEvt time="0" objId="11"/>
        <p14:stopEvt time="6233" objId="11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A8DB1B-E616-46E3-AAC8-8CD123C7661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87462"/>
            <a:ext cx="4336495" cy="203288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A68797B-4C08-4F09-B494-9ABBCB97347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08" y="87463"/>
            <a:ext cx="4412192" cy="203288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4067652-5B66-4A59-AB5C-E2FF368828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4008" y="4725142"/>
            <a:ext cx="4336495" cy="19963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018C309-7252-4352-99C8-714319702C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59808" y="2276872"/>
            <a:ext cx="8820695" cy="23042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707064C-FD60-4837-B1A1-E31ABAFE967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808" y="4718574"/>
            <a:ext cx="4412192" cy="20029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7087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15616" y="476672"/>
            <a:ext cx="2667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3600" b="1" dirty="0">
                <a:solidFill>
                  <a:schemeClr val="accent1">
                    <a:lumMod val="75000"/>
                  </a:schemeClr>
                </a:solidFill>
              </a:rPr>
              <a:t>САДРЖАЈ</a:t>
            </a:r>
            <a:endParaRPr lang="en-US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1268760"/>
            <a:ext cx="75376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sr-Cyrl-RS" dirty="0"/>
              <a:t>Увод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Ко се финансира из буџета?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настаје буџет града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sr-Cyrl-RS" dirty="0"/>
              <a:t>Појам буџета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Ко учествује у буџетском процесу</a:t>
            </a:r>
            <a:r>
              <a:rPr lang="en-US" dirty="0"/>
              <a:t>?</a:t>
            </a:r>
            <a:endParaRPr lang="sr-Cyrl-RS" dirty="0"/>
          </a:p>
          <a:p>
            <a:pPr marL="800100" lvl="1" indent="-342900">
              <a:buFont typeface="Arial" pitchFamily="34" charset="0"/>
              <a:buChar char="•"/>
            </a:pPr>
            <a:r>
              <a:rPr lang="sr-Cyrl-RS" dirty="0"/>
              <a:t>На основу чега се доноси буџет</a:t>
            </a:r>
            <a:r>
              <a:rPr lang="en-US" dirty="0"/>
              <a:t>?</a:t>
            </a:r>
            <a:endParaRPr lang="sr-Cyrl-RS" dirty="0"/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Како се пуни градска каса?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Шта су приходи и примања буџета?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прихода и примања за 202</a:t>
            </a:r>
            <a:r>
              <a:rPr lang="en-US" dirty="0"/>
              <a:t>5</a:t>
            </a:r>
            <a:r>
              <a:rPr lang="sr-Cyrl-RS" dirty="0"/>
              <a:t>. годину</a:t>
            </a:r>
          </a:p>
          <a:p>
            <a:pPr marL="342900" indent="-342900">
              <a:buFont typeface="+mj-lt"/>
              <a:buAutoNum type="arabicPeriod"/>
            </a:pPr>
            <a:r>
              <a:rPr lang="sr-Cyrl-RS" dirty="0"/>
              <a:t>На шта се троше јавна средства</a:t>
            </a:r>
            <a:r>
              <a:rPr lang="en-US" dirty="0"/>
              <a:t>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Шта су расходи и издаци буџета?</a:t>
            </a:r>
            <a:endParaRPr lang="sr-Cyrl-R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Структура планираних расхода и издатака за 202</a:t>
            </a:r>
            <a:r>
              <a:rPr lang="en-US" dirty="0"/>
              <a:t>5</a:t>
            </a:r>
            <a:r>
              <a:rPr lang="sr-Cyrl-RS" dirty="0"/>
              <a:t>. годину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по програмима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sr-Cyrl-RS" dirty="0"/>
              <a:t>Расходи буџета расподељени по директним и индиректним буџетским корисницима</a:t>
            </a:r>
          </a:p>
          <a:p>
            <a:pPr lvl="1"/>
            <a:endParaRPr lang="sr-Cyrl-R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121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 useBgFill="1">
        <p:nvSpPr>
          <p:cNvPr id="3" name="TextBox 2"/>
          <p:cNvSpPr txBox="1"/>
          <p:nvPr/>
        </p:nvSpPr>
        <p:spPr>
          <a:xfrm>
            <a:off x="251520" y="352603"/>
            <a:ext cx="8511480" cy="646330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r-Cyrl-RS" dirty="0"/>
              <a:t>	</a:t>
            </a:r>
            <a:endParaRPr lang="en-US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			</a:t>
            </a:r>
            <a:endParaRPr lang="en-US" dirty="0"/>
          </a:p>
          <a:p>
            <a:r>
              <a:rPr lang="en-US" dirty="0"/>
              <a:t>			</a:t>
            </a:r>
          </a:p>
          <a:p>
            <a:r>
              <a:rPr lang="en-US" dirty="0"/>
              <a:t>			</a:t>
            </a:r>
            <a:r>
              <a:rPr lang="sr-Cyrl-RS" b="1" dirty="0"/>
              <a:t>Драги суграђани и суграђанке,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endParaRPr lang="en-US" dirty="0"/>
          </a:p>
          <a:p>
            <a:pPr algn="just"/>
            <a:endParaRPr lang="en-US" dirty="0"/>
          </a:p>
          <a:p>
            <a:pPr algn="just"/>
            <a:endParaRPr lang="en-US" dirty="0"/>
          </a:p>
          <a:p>
            <a:pPr algn="just"/>
            <a:r>
              <a:rPr lang="en-US" dirty="0"/>
              <a:t>	</a:t>
            </a:r>
          </a:p>
          <a:p>
            <a:pPr algn="just"/>
            <a:endParaRPr lang="en-US" dirty="0"/>
          </a:p>
          <a:p>
            <a:pPr algn="just"/>
            <a:r>
              <a:rPr lang="en-US" dirty="0"/>
              <a:t>	</a:t>
            </a:r>
          </a:p>
          <a:p>
            <a:pPr algn="just"/>
            <a:r>
              <a:rPr lang="en-US" dirty="0"/>
              <a:t>	</a:t>
            </a:r>
            <a:r>
              <a:rPr lang="sr-Cyrl-RS" dirty="0"/>
              <a:t>Основна сврха документа који је пред вама јесте да на што једноставнији и разумљивији начин објасни у које сврхе се користе јавни ресурси да би се задовољиле потребе грађана.</a:t>
            </a:r>
            <a:endParaRPr lang="en-US" dirty="0"/>
          </a:p>
          <a:p>
            <a:pPr algn="just"/>
            <a:endParaRPr lang="sr-Cyrl-RS" dirty="0"/>
          </a:p>
          <a:p>
            <a:pPr algn="just"/>
            <a:r>
              <a:rPr lang="en-US" dirty="0"/>
              <a:t>	</a:t>
            </a:r>
            <a:r>
              <a:rPr lang="sr-Cyrl-RS" dirty="0"/>
              <a:t>Грађански буџет представља сажет и јасан приказ Одлуке о буџету града</a:t>
            </a:r>
            <a:r>
              <a:rPr lang="sr-Latn-RS" dirty="0">
                <a:solidFill>
                  <a:srgbClr val="FF0000"/>
                </a:solidFill>
              </a:rPr>
              <a:t> </a:t>
            </a:r>
            <a:r>
              <a:rPr lang="sr-Cyrl-RS" dirty="0"/>
              <a:t>Смедерева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</a:t>
            </a:r>
            <a:r>
              <a:rPr lang="en-US" dirty="0"/>
              <a:t>5</a:t>
            </a:r>
            <a:r>
              <a:rPr lang="sr-Cyrl-RS" dirty="0"/>
              <a:t>. годину, која је по својој форми веома обимна и тешка за разумевање због специфичних појмова и класификација које је чине. </a:t>
            </a:r>
          </a:p>
          <a:p>
            <a:endParaRPr lang="en-US" dirty="0"/>
          </a:p>
          <a:p>
            <a:pPr algn="just"/>
            <a:r>
              <a:rPr lang="sr-Cyrl-RS" dirty="0"/>
              <a:t>	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911C05-9E5A-1222-C726-5A5068C3B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260648"/>
            <a:ext cx="2808312" cy="37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834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611560" y="404664"/>
            <a:ext cx="807524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Иако је немогуће објаснити целокупан буџет у овако краткој форми, искрено се надамо да ћемо на овај начин успети да вас информишемо о начину прикупљања јавних средстава и остваривања прихода и примања буџета града, као и о начину планирања, расподеле и трошења буџетских средстава.</a:t>
            </a:r>
          </a:p>
          <a:p>
            <a:pPr lvl="0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	</a:t>
            </a:r>
            <a:r>
              <a:rPr lang="ru-RU" dirty="0">
                <a:solidFill>
                  <a:prstClr val="black"/>
                </a:solidFill>
              </a:rPr>
              <a:t>Кроз овај транспарентан приступ настојимо да унапредимо разумевање и интересовање наших суграђана за локалне финансије, а у перспективи очекујемо и сарадњу локалне самоуправе и житеља Смедерева у заједничком постављању циљева, дефинисању приоритета и планирању развоја нашег града.</a:t>
            </a:r>
          </a:p>
          <a:p>
            <a:pPr lvl="0" algn="just"/>
            <a:endParaRPr lang="ru-RU" dirty="0">
              <a:solidFill>
                <a:prstClr val="black"/>
              </a:solidFill>
            </a:endParaRPr>
          </a:p>
          <a:p>
            <a:pPr lvl="0" algn="just"/>
            <a:endParaRPr lang="en-US" dirty="0">
              <a:solidFill>
                <a:prstClr val="black"/>
              </a:solidFill>
            </a:endParaRP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ГРАДОНАЧЕЛНИЦА</a:t>
            </a: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ГРАДА СМЕДЕРЕВА</a:t>
            </a:r>
          </a:p>
          <a:p>
            <a:pPr lvl="0" algn="just"/>
            <a:r>
              <a:rPr lang="sr-Cyrl-RS" dirty="0">
                <a:solidFill>
                  <a:prstClr val="black"/>
                </a:solidFill>
              </a:rPr>
              <a:t>                                                                                Јасмина Војиновић</a:t>
            </a:r>
            <a:endParaRPr lang="en-US" dirty="0">
              <a:solidFill>
                <a:prstClr val="black"/>
              </a:solidFill>
            </a:endParaRPr>
          </a:p>
          <a:p>
            <a:pPr lvl="0" algn="r"/>
            <a:endParaRPr lang="sr-Cyrl-RS" dirty="0">
              <a:solidFill>
                <a:prstClr val="black"/>
              </a:solidFill>
            </a:endParaRPr>
          </a:p>
          <a:p>
            <a:pPr lvl="0" algn="r"/>
            <a:r>
              <a:rPr lang="sr-Cyrl-RS" dirty="0">
                <a:solidFill>
                  <a:prstClr val="black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5891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340D4-8AC3-4CCC-95D2-3C70E56EB8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000" b="1" dirty="0"/>
              <a:t>Ко се финансира из буџета?</a:t>
            </a:r>
            <a:endParaRPr lang="en-US" sz="30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CD7D842-73B9-40A3-ABB2-C428EB32B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E8E6BB9E-9E63-4256-A299-A33CF3B2B58A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1520825"/>
            <a:ext cx="4038600" cy="255624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6350" defTabSz="209550">
              <a:buFontTx/>
              <a:buNone/>
            </a:pPr>
            <a:r>
              <a:rPr lang="ru-RU" altLang="en-US" sz="1600" b="1" dirty="0">
                <a:latin typeface="Calibri" panose="020F0502020204030204" pitchFamily="34" charset="0"/>
                <a:cs typeface="Calibri" panose="020F0502020204030204" pitchFamily="34" charset="0"/>
              </a:rPr>
              <a:t>Директни корисници буџетских средстава: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Скупштина града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Градоначелник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веће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Градска управа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- Градско правобранилаштво</a:t>
            </a:r>
          </a:p>
          <a:p>
            <a:pPr marL="0" indent="6350" defTabSz="209550">
              <a:buFontTx/>
              <a:buNone/>
            </a:pPr>
            <a:r>
              <a:rPr lang="ru-RU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sr-Latn-RS" alt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0BCF7F3-A532-4695-8BE1-1BC6CE96B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2" y="1520824"/>
            <a:ext cx="4141786" cy="4520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Индиректни корисници буџетских средстава: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</a:t>
            </a:r>
            <a:r>
              <a:rPr lang="sr-Cyrl-RS" altLang="en-US" sz="1600" dirty="0">
                <a:cs typeface="Calibri" panose="020F0502020204030204" pitchFamily="34" charset="0"/>
              </a:rPr>
              <a:t>Н</a:t>
            </a:r>
            <a:r>
              <a:rPr lang="ru-RU" altLang="en-US" sz="1600" dirty="0">
                <a:cs typeface="Calibri" panose="020F0502020204030204" pitchFamily="34" charset="0"/>
              </a:rPr>
              <a:t>ародна библиотека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Музеј у Смедереву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Центар за културу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Историјски архив у Смедереву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Регионални завод за заштиту споменика културе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Предшколска установа «Наша радост»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-Регионални центар за професионални развој запослених у образовању Смедерево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 -Установа за дневни боравак деце и омладине са сметњама у развоју «Сунце»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 -Месне заједнице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   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 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34B072C-B864-4B5A-A0CD-62430F9C1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200" y="4329112"/>
            <a:ext cx="4038600" cy="239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indent="63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1108075" indent="-28575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5081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9653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422525" indent="-228600" defTabSz="2095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8797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3369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7941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4251325" indent="-228600" defTabSz="209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ru-RU" altLang="en-US" sz="1600" b="1" dirty="0">
                <a:cs typeface="Calibri" panose="020F0502020204030204" pitchFamily="34" charset="0"/>
              </a:rPr>
              <a:t>Остали корисници јавних средстава: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Образовне институције (20 основних школа и </a:t>
            </a:r>
            <a:r>
              <a:rPr lang="sr-Latn-CS" altLang="en-US" sz="1600" dirty="0">
                <a:cs typeface="Calibri" panose="020F0502020204030204" pitchFamily="34" charset="0"/>
              </a:rPr>
              <a:t>5</a:t>
            </a:r>
            <a:r>
              <a:rPr lang="ru-RU" altLang="en-US" sz="1600" dirty="0">
                <a:cs typeface="Calibri" panose="020F0502020204030204" pitchFamily="34" charset="0"/>
              </a:rPr>
              <a:t> средњих школа) 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Социјалне институције (Центар за социјални рад)</a:t>
            </a:r>
          </a:p>
          <a:p>
            <a:pPr>
              <a:spcBef>
                <a:spcPct val="20000"/>
              </a:spcBef>
            </a:pPr>
            <a:r>
              <a:rPr lang="ru-RU" altLang="en-US" sz="1600" dirty="0">
                <a:cs typeface="Calibri" panose="020F0502020204030204" pitchFamily="34" charset="0"/>
              </a:rPr>
              <a:t>	- Непрофитне организације (удружења грађана, невладине организације, итд.)</a:t>
            </a: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  <a:p>
            <a:pPr>
              <a:spcBef>
                <a:spcPct val="20000"/>
              </a:spcBef>
            </a:pPr>
            <a:endParaRPr lang="ru-RU" altLang="en-US" sz="1600" dirty="0"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114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134"/>
            <a:ext cx="8229600" cy="1010610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Како настаје буџет</a:t>
            </a:r>
            <a:r>
              <a:rPr lang="sr-Latn-RS" sz="30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града?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5C6FDEC-5142-4586-B190-1B2F0895762E}"/>
              </a:ext>
            </a:extLst>
          </p:cNvPr>
          <p:cNvSpPr/>
          <p:nvPr/>
        </p:nvSpPr>
        <p:spPr>
          <a:xfrm>
            <a:off x="325657" y="1715070"/>
            <a:ext cx="8492686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r-Cyrl-RS" sz="1700" b="1" dirty="0"/>
              <a:t>БУЏЕТ </a:t>
            </a:r>
            <a:r>
              <a:rPr lang="sr-Cyrl-RS" sz="1700" dirty="0"/>
              <a:t>града је правни документ који утврђује план прихода и примања и расхода и издатака града за буџетску, односно календарску годину.</a:t>
            </a:r>
          </a:p>
          <a:p>
            <a:pPr algn="just"/>
            <a:endParaRPr lang="en-US" sz="1100" dirty="0"/>
          </a:p>
          <a:p>
            <a:pPr algn="just"/>
            <a:r>
              <a:rPr lang="sr-Cyrl-RS" sz="1700" dirty="0"/>
              <a:t>То значи да овај документ представља предвиђање колико ће се новца од грађана и привреде у току једне године прикупити и на који начин ће се тај новац трошити.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Из градског буџета се током године плаћају све обавезе локалне самоуправе. Исто тако у буџет се сливају приходи из којих се подмирују те обавезе. 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Градоначелник и локална управа спроводе градску политику, а главна полуга те политике и развоја је управо буџет града.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Приликом дефинисања овог, за град Смедерево</a:t>
            </a:r>
            <a:r>
              <a:rPr lang="sr-Latn-RS" sz="1700" dirty="0"/>
              <a:t> </a:t>
            </a:r>
            <a:r>
              <a:rPr lang="sr-Cyrl-RS" sz="1700" dirty="0"/>
              <a:t>најважнијег документа, руководе се законским оквиром и прописима, стратешким приоритетима развоја и другим елементима.</a:t>
            </a:r>
          </a:p>
          <a:p>
            <a:pPr algn="just"/>
            <a:endParaRPr lang="en-US" sz="900" dirty="0"/>
          </a:p>
          <a:p>
            <a:pPr algn="just"/>
            <a:r>
              <a:rPr lang="sr-Cyrl-RS" sz="1700" dirty="0"/>
              <a:t>Реалност је таква да постоје велике разлике између жеља и могућности, тако да креирање буџета подразумева утврђивање приоритета и прављење компромиса.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64144058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Ко учествује у буџетском процесу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009122021"/>
              </p:ext>
            </p:extLst>
          </p:nvPr>
        </p:nvGraphicFramePr>
        <p:xfrm>
          <a:off x="1524000" y="1772816"/>
          <a:ext cx="6504384" cy="42685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Oval 4"/>
          <p:cNvSpPr/>
          <p:nvPr/>
        </p:nvSpPr>
        <p:spPr>
          <a:xfrm>
            <a:off x="6156176" y="3429000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Грађани и њихова удружења</a:t>
            </a:r>
            <a:endParaRPr lang="en-US" sz="1000" dirty="0"/>
          </a:p>
        </p:txBody>
      </p:sp>
      <p:sp>
        <p:nvSpPr>
          <p:cNvPr id="6" name="Oval 5"/>
          <p:cNvSpPr/>
          <p:nvPr/>
        </p:nvSpPr>
        <p:spPr>
          <a:xfrm>
            <a:off x="5868144" y="4869160"/>
            <a:ext cx="1224136" cy="936104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sz="1000" dirty="0"/>
              <a:t>Јавна предузећа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468475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138" y="490104"/>
            <a:ext cx="8229600" cy="850106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На основу чега се доноси буџет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311518571"/>
              </p:ext>
            </p:extLst>
          </p:nvPr>
        </p:nvGraphicFramePr>
        <p:xfrm>
          <a:off x="539552" y="1700808"/>
          <a:ext cx="7749480" cy="4526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069507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DDC93-D5AD-48B0-BB79-531CB4017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7180"/>
          </a:xfrm>
        </p:spPr>
        <p:txBody>
          <a:bodyPr>
            <a:normAutofit/>
          </a:bodyPr>
          <a:lstStyle/>
          <a:p>
            <a:r>
              <a:rPr lang="sr-Cyrl-RS" sz="2800" b="1" dirty="0">
                <a:solidFill>
                  <a:schemeClr val="accent1">
                    <a:lumMod val="75000"/>
                  </a:schemeClr>
                </a:solidFill>
              </a:rPr>
              <a:t>Како</a:t>
            </a:r>
            <a:r>
              <a:rPr lang="sr-Cyrl-RS" sz="2800" b="1" dirty="0"/>
              <a:t> </a:t>
            </a:r>
            <a:r>
              <a:rPr lang="sr-Cyrl-RS" sz="2800" b="1" dirty="0">
                <a:solidFill>
                  <a:schemeClr val="accent1">
                    <a:lumMod val="75000"/>
                  </a:schemeClr>
                </a:solidFill>
              </a:rPr>
              <a:t>се пуни градска каса?</a:t>
            </a:r>
            <a:endParaRPr lang="sr-Latn-RS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 useBgFill="1">
        <p:nvSpPr>
          <p:cNvPr id="3" name="Content Placeholder 2">
            <a:extLst>
              <a:ext uri="{FF2B5EF4-FFF2-40B4-BE49-F238E27FC236}">
                <a16:creationId xmlns:a16="http://schemas.microsoft.com/office/drawing/2014/main" id="{ECDE529B-766F-4481-821E-386F21BF3A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72" y="836712"/>
            <a:ext cx="8286808" cy="5904656"/>
          </a:xfrm>
        </p:spPr>
        <p:txBody>
          <a:bodyPr>
            <a:normAutofit/>
          </a:bodyPr>
          <a:lstStyle/>
          <a:p>
            <a:pPr algn="just"/>
            <a:r>
              <a:rPr lang="sr-Cyrl-RS" sz="1600" dirty="0"/>
              <a:t>Укупни </a:t>
            </a:r>
            <a:r>
              <a:rPr lang="sr-Cyrl-RS" sz="1600" b="1" dirty="0"/>
              <a:t>јавни приходи и примања </a:t>
            </a:r>
            <a:r>
              <a:rPr lang="sr-Cyrl-RS" sz="1600" dirty="0"/>
              <a:t>буџета</a:t>
            </a:r>
            <a:r>
              <a:rPr lang="sr-Cyrl-RS" sz="1600" b="1" dirty="0"/>
              <a:t> </a:t>
            </a:r>
            <a:r>
              <a:rPr lang="sr-Cyrl-RS" sz="1600" dirty="0"/>
              <a:t>града Смедерева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/>
              <a:t>за 2025. годину са средствима из осталих извора корисника буџетских средстава износе</a:t>
            </a:r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endParaRPr lang="sr-Cyrl-RS" sz="1600" dirty="0"/>
          </a:p>
          <a:p>
            <a:pPr algn="just"/>
            <a:endParaRPr lang="en-GB" sz="1600" dirty="0"/>
          </a:p>
          <a:p>
            <a:pPr algn="just"/>
            <a:endParaRPr lang="en-GB" sz="1600" dirty="0"/>
          </a:p>
          <a:p>
            <a:pPr algn="just"/>
            <a:r>
              <a:rPr lang="sr-Cyrl-RS" sz="1600" dirty="0"/>
              <a:t>Одлуком о буџету града</a:t>
            </a:r>
            <a:r>
              <a:rPr lang="sr-Cyrl-RS" sz="1600" dirty="0">
                <a:solidFill>
                  <a:srgbClr val="FF0000"/>
                </a:solidFill>
              </a:rPr>
              <a:t> </a:t>
            </a:r>
            <a:r>
              <a:rPr lang="sr-Cyrl-RS" sz="1600" dirty="0">
                <a:solidFill>
                  <a:schemeClr val="tx2"/>
                </a:solidFill>
              </a:rPr>
              <a:t>Смедерева</a:t>
            </a:r>
            <a:r>
              <a:rPr lang="sr-Cyrl-RS" sz="1600" dirty="0"/>
              <a:t> за 2025. годину планирана су средства из буџета града у укупном износу од</a:t>
            </a:r>
            <a:r>
              <a:rPr lang="en-GB" sz="1600" dirty="0">
                <a:solidFill>
                  <a:srgbClr val="FF0000"/>
                </a:solidFill>
              </a:rPr>
              <a:t> </a:t>
            </a:r>
            <a:r>
              <a:rPr lang="en-US" sz="1600" dirty="0">
                <a:solidFill>
                  <a:schemeClr val="tx2"/>
                </a:solidFill>
              </a:rPr>
              <a:t>4</a:t>
            </a:r>
            <a:r>
              <a:rPr lang="sr-Latn-RS" sz="1600" dirty="0">
                <a:solidFill>
                  <a:schemeClr val="tx2"/>
                </a:solidFill>
              </a:rPr>
              <a:t>.</a:t>
            </a:r>
            <a:r>
              <a:rPr lang="en-US" sz="1600" dirty="0">
                <a:solidFill>
                  <a:schemeClr val="tx2"/>
                </a:solidFill>
              </a:rPr>
              <a:t>861</a:t>
            </a:r>
            <a:r>
              <a:rPr lang="sr-Latn-RS" sz="1600" dirty="0">
                <a:solidFill>
                  <a:schemeClr val="tx2"/>
                </a:solidFill>
              </a:rPr>
              <a:t>.000.000 </a:t>
            </a:r>
            <a:r>
              <a:rPr lang="sr-Cyrl-RS" sz="1600" dirty="0"/>
              <a:t>динара</a:t>
            </a:r>
            <a:r>
              <a:rPr lang="sr-Latn-RS" sz="1600" dirty="0"/>
              <a:t>, </a:t>
            </a:r>
            <a:r>
              <a:rPr lang="sr-Cyrl-RS" sz="1600" dirty="0"/>
              <a:t>пренета средства из ранијих година у износу од 656</a:t>
            </a:r>
            <a:r>
              <a:rPr lang="sr-Cyrl-RS" sz="1600" dirty="0">
                <a:solidFill>
                  <a:schemeClr val="tx2"/>
                </a:solidFill>
              </a:rPr>
              <a:t>.00</a:t>
            </a:r>
            <a:r>
              <a:rPr lang="en-US" sz="1600" dirty="0">
                <a:solidFill>
                  <a:schemeClr val="tx2"/>
                </a:solidFill>
              </a:rPr>
              <a:t>0</a:t>
            </a:r>
            <a:r>
              <a:rPr lang="sr-Cyrl-RS" sz="1600" dirty="0">
                <a:solidFill>
                  <a:schemeClr val="tx2"/>
                </a:solidFill>
              </a:rPr>
              <a:t>.</a:t>
            </a:r>
            <a:r>
              <a:rPr lang="sr-Latn-RS" sz="1600" dirty="0">
                <a:solidFill>
                  <a:schemeClr val="tx2"/>
                </a:solidFill>
              </a:rPr>
              <a:t>0</a:t>
            </a:r>
            <a:r>
              <a:rPr lang="sr-Cyrl-RS" sz="1600" dirty="0">
                <a:solidFill>
                  <a:schemeClr val="tx2"/>
                </a:solidFill>
              </a:rPr>
              <a:t>00</a:t>
            </a:r>
            <a:r>
              <a:rPr lang="sr-Cyrl-RS" sz="1600" dirty="0"/>
              <a:t> динара.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E5D0E-B6F3-4167-8B33-0D307B0B28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983306951"/>
              </p:ext>
            </p:extLst>
          </p:nvPr>
        </p:nvGraphicFramePr>
        <p:xfrm>
          <a:off x="251520" y="5301208"/>
          <a:ext cx="8352928" cy="1440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Equals 6">
            <a:extLst>
              <a:ext uri="{FF2B5EF4-FFF2-40B4-BE49-F238E27FC236}">
                <a16:creationId xmlns:a16="http://schemas.microsoft.com/office/drawing/2014/main" id="{CDB27E42-2A8D-4DD4-9160-578F8DDA6D84}"/>
              </a:ext>
            </a:extLst>
          </p:cNvPr>
          <p:cNvSpPr/>
          <p:nvPr/>
        </p:nvSpPr>
        <p:spPr>
          <a:xfrm>
            <a:off x="2609633" y="1735247"/>
            <a:ext cx="1047312" cy="9786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66762BC-F4C2-481D-B9D2-3C8B403BB8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>
            <a:off x="827584" y="1476780"/>
            <a:ext cx="1633564" cy="175275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752DEC-C823-4E33-9B74-2DB6D4AFC9BB}"/>
              </a:ext>
            </a:extLst>
          </p:cNvPr>
          <p:cNvSpPr txBox="1"/>
          <p:nvPr/>
        </p:nvSpPr>
        <p:spPr>
          <a:xfrm>
            <a:off x="3878844" y="1839830"/>
            <a:ext cx="49794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b="1" dirty="0">
                <a:solidFill>
                  <a:srgbClr val="FF0000"/>
                </a:solidFill>
              </a:rPr>
              <a:t>5.51</a:t>
            </a:r>
            <a:r>
              <a:rPr lang="sr-Latn-RS" sz="4400" b="1" dirty="0">
                <a:solidFill>
                  <a:srgbClr val="FF0000"/>
                </a:solidFill>
              </a:rPr>
              <a:t>7</a:t>
            </a:r>
            <a:r>
              <a:rPr lang="sr-Cyrl-RS" sz="4400" b="1" dirty="0">
                <a:solidFill>
                  <a:srgbClr val="FF0000"/>
                </a:solidFill>
              </a:rPr>
              <a:t>.000.00</a:t>
            </a:r>
            <a:r>
              <a:rPr lang="sr-Latn-RS" sz="4400" b="1" dirty="0">
                <a:solidFill>
                  <a:srgbClr val="FF0000"/>
                </a:solidFill>
              </a:rPr>
              <a:t>0</a:t>
            </a:r>
            <a:r>
              <a:rPr lang="sr-Cyrl-RS" sz="3600" b="1" dirty="0"/>
              <a:t> динара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704473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19919"/>
          </a:xfrm>
        </p:spPr>
        <p:txBody>
          <a:bodyPr>
            <a:normAutofit fontScale="90000"/>
          </a:bodyPr>
          <a:lstStyle/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Шта су приходи и примања буџета?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41213007"/>
              </p:ext>
            </p:extLst>
          </p:nvPr>
        </p:nvGraphicFramePr>
        <p:xfrm>
          <a:off x="457200" y="1124744"/>
          <a:ext cx="8507288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873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0105" y="247866"/>
            <a:ext cx="8229600" cy="984367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прихода и примања за 2025. годину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055393704"/>
              </p:ext>
            </p:extLst>
          </p:nvPr>
        </p:nvGraphicFramePr>
        <p:xfrm>
          <a:off x="230832" y="1232233"/>
          <a:ext cx="8229599" cy="53779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0AF26-CBF3-47D3-B412-DD36193B6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RS" sz="29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прихода и примања за 2025. годину</a:t>
            </a:r>
            <a:endParaRPr lang="en-US" sz="29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78D249-127B-455E-A23A-CF5A13A65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FD690970-CB48-4F14-9964-6D469EC66B8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795441"/>
              </p:ext>
            </p:extLst>
          </p:nvPr>
        </p:nvGraphicFramePr>
        <p:xfrm>
          <a:off x="609599" y="1930400"/>
          <a:ext cx="7053264" cy="4594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6164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72839"/>
            <a:ext cx="8229600" cy="778098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На шта се троше јавна средства</a:t>
            </a:r>
            <a:r>
              <a:rPr lang="en-US" sz="3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387574"/>
            <a:ext cx="8229600" cy="4921786"/>
          </a:xfrm>
        </p:spPr>
        <p:txBody>
          <a:bodyPr>
            <a:normAutofit fontScale="92500" lnSpcReduction="10000"/>
          </a:bodyPr>
          <a:lstStyle/>
          <a:p>
            <a:pPr marL="137160" indent="0" algn="just">
              <a:buNone/>
            </a:pPr>
            <a:r>
              <a:rPr lang="sr-Cyrl-RS" sz="1600" dirty="0"/>
              <a:t>	Буџет мора бити у равнотежи, што значи да расходи и издаци морају одговарати приходима и примањима. Укупни планирани расходи и издаци у 2025. години износе: </a:t>
            </a:r>
          </a:p>
          <a:p>
            <a:endParaRPr lang="sr-Cyrl-RS" sz="1600" dirty="0"/>
          </a:p>
          <a:p>
            <a:endParaRPr lang="sr-Cyrl-RS" sz="1600" dirty="0"/>
          </a:p>
          <a:p>
            <a:endParaRPr lang="sr-Cyrl-RS" sz="1600" dirty="0"/>
          </a:p>
          <a:p>
            <a:pPr marL="137160" indent="0" algn="just">
              <a:buNone/>
            </a:pPr>
            <a:endParaRPr lang="ru-RU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</a:t>
            </a:r>
            <a:r>
              <a:rPr lang="sr-Cyrl-RS" sz="1600" dirty="0"/>
              <a:t> представљају све трошкове града за плате буџетских корисника, набавку роба и услуга, субвенције, дотације и трансфере, социјалну помоћ и остале трошкове које град обезбеђује без директне и непосредне накнаде. </a:t>
            </a:r>
            <a:endParaRPr lang="vi-VN" sz="1600" dirty="0"/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ИЗДАЦИ</a:t>
            </a:r>
            <a:r>
              <a:rPr lang="sr-Cyrl-RS" sz="1600" dirty="0"/>
              <a:t> представљају трошкове изградње или инвестиционог одржавања већ постојећих објеката, набавку земљишта, машина и опр</a:t>
            </a:r>
            <a:r>
              <a:rPr lang="sr-Latn-RS" sz="1600" dirty="0"/>
              <a:t>e</a:t>
            </a:r>
            <a:r>
              <a:rPr lang="sr-Cyrl-RS" sz="1600" dirty="0"/>
              <a:t>ме неопходне за рад буџетских корисника.</a:t>
            </a:r>
          </a:p>
          <a:p>
            <a:pPr marL="422910" indent="-285750" algn="just">
              <a:buFont typeface="Wingdings" panose="05000000000000000000" pitchFamily="2" charset="2"/>
              <a:buChar char="ü"/>
            </a:pPr>
            <a:r>
              <a:rPr lang="sr-Cyrl-RS" sz="1600" b="1" dirty="0"/>
              <a:t>РАСХОДИ И ИЗДАЦИ </a:t>
            </a:r>
            <a:r>
              <a:rPr lang="sr-Cyrl-RS" sz="1600" dirty="0"/>
              <a:t>морају се исказивати на законом прописан начин, односно морају се исказивати: по </a:t>
            </a:r>
            <a:r>
              <a:rPr lang="sr-Cyrl-RS" sz="1600" i="1" dirty="0"/>
              <a:t>програмима</a:t>
            </a:r>
            <a:r>
              <a:rPr lang="sr-Cyrl-RS" sz="1600" dirty="0"/>
              <a:t> који показују колико се троши за извршавање основних надлежности и стратешких циљева града; по </a:t>
            </a:r>
            <a:r>
              <a:rPr lang="sr-Cyrl-RS" sz="1600" i="1" dirty="0"/>
              <a:t>основној намени </a:t>
            </a:r>
            <a:r>
              <a:rPr lang="sr-Cyrl-RS" sz="1600" dirty="0"/>
              <a:t>која показује за коју врсту трошка се средства издвајају; по </a:t>
            </a:r>
            <a:r>
              <a:rPr lang="sr-Cyrl-RS" sz="1600" i="1" dirty="0"/>
              <a:t>функцији</a:t>
            </a:r>
            <a:r>
              <a:rPr lang="sr-Cyrl-RS" sz="1600" dirty="0"/>
              <a:t> која показује функционалну намену за одређену област и по </a:t>
            </a:r>
            <a:r>
              <a:rPr lang="sr-Cyrl-RS" sz="1600" i="1" dirty="0"/>
              <a:t>корисницима буџета </a:t>
            </a:r>
            <a:r>
              <a:rPr lang="sr-Cyrl-RS" sz="1600" dirty="0"/>
              <a:t>што показује организацију рада града.</a:t>
            </a:r>
          </a:p>
          <a:p>
            <a:pPr marL="137160" indent="0" algn="just">
              <a:buNone/>
            </a:pPr>
            <a:endParaRPr lang="en-US" sz="16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CFD6A88A-550B-4306-B111-9817A14514A4}"/>
              </a:ext>
            </a:extLst>
          </p:cNvPr>
          <p:cNvSpPr/>
          <p:nvPr/>
        </p:nvSpPr>
        <p:spPr>
          <a:xfrm>
            <a:off x="2879812" y="2060848"/>
            <a:ext cx="3384376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r-Cyrl-RS" b="1" dirty="0"/>
              <a:t>5.51</a:t>
            </a:r>
            <a:r>
              <a:rPr lang="sr-Latn-RS" b="1" dirty="0"/>
              <a:t>7</a:t>
            </a:r>
            <a:r>
              <a:rPr lang="sr-Cyrl-RS" b="1" dirty="0"/>
              <a:t>.000.</a:t>
            </a:r>
            <a:r>
              <a:rPr lang="en-US" b="1" dirty="0"/>
              <a:t>0</a:t>
            </a:r>
            <a:r>
              <a:rPr lang="sr-Cyrl-RS" b="1" dirty="0"/>
              <a:t>0</a:t>
            </a:r>
            <a:r>
              <a:rPr lang="sr-Latn-RS" b="1" dirty="0"/>
              <a:t>0</a:t>
            </a:r>
            <a:r>
              <a:rPr lang="sr-Cyrl-RS" b="1" dirty="0"/>
              <a:t> динара</a:t>
            </a:r>
            <a:endParaRPr lang="sr-Latn-RS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263834"/>
            <a:ext cx="8229600" cy="6199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Cyrl-RS" dirty="0">
                <a:solidFill>
                  <a:schemeClr val="accent1">
                    <a:lumMod val="75000"/>
                  </a:schemeClr>
                </a:solidFill>
              </a:rPr>
              <a:t>Шта су расходи и издаци буџета?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7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0736666"/>
              </p:ext>
            </p:extLst>
          </p:nvPr>
        </p:nvGraphicFramePr>
        <p:xfrm>
          <a:off x="457200" y="1129627"/>
          <a:ext cx="8229600" cy="55967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Slide Number Placeholder 3"/>
          <p:cNvSpPr txBox="1">
            <a:spLocks/>
          </p:cNvSpPr>
          <p:nvPr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5FB0A07-249F-4345-993B-6AB4700608B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208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расхода и издатака буџета за 2025. годину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5203998"/>
              </p:ext>
            </p:extLst>
          </p:nvPr>
        </p:nvGraphicFramePr>
        <p:xfrm>
          <a:off x="609600" y="1412776"/>
          <a:ext cx="7130752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5499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0A478F6-E136-4D8F-AFEC-D3F880B13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Структура планираних расхода и издатака буџета</a:t>
            </a:r>
            <a:r>
              <a:rPr lang="sr-Cyrl-RS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за 20</a:t>
            </a:r>
            <a:r>
              <a:rPr lang="en-US" sz="3200" b="1" dirty="0">
                <a:solidFill>
                  <a:schemeClr val="accent1">
                    <a:lumMod val="75000"/>
                  </a:schemeClr>
                </a:solidFill>
              </a:rPr>
              <a:t>2</a:t>
            </a:r>
            <a:r>
              <a:rPr lang="sr-Cyrl-RS" sz="3200" b="1" dirty="0">
                <a:solidFill>
                  <a:schemeClr val="accent1">
                    <a:lumMod val="75000"/>
                  </a:schemeClr>
                </a:solidFill>
              </a:rPr>
              <a:t>5. годину</a:t>
            </a:r>
            <a:br>
              <a:rPr lang="sr-Cyrl-RS" sz="3200" b="1" dirty="0"/>
            </a:br>
            <a:endParaRPr lang="en-US" sz="3200" b="1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DA96AB-1BB4-4AFB-8B9B-A1AEF83C5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A58B7940-79B6-454A-BE8A-26FB06AC5A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3903034"/>
              </p:ext>
            </p:extLst>
          </p:nvPr>
        </p:nvGraphicFramePr>
        <p:xfrm>
          <a:off x="609599" y="2140799"/>
          <a:ext cx="7370463" cy="430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886756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396" y="116632"/>
            <a:ext cx="7787208" cy="778098"/>
          </a:xfrm>
        </p:spPr>
        <p:txBody>
          <a:bodyPr>
            <a:normAutofit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Расходи и издаци буџета по програмима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E40ABB-A4CD-4E37-AFCB-CC1877536E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9996937"/>
              </p:ext>
            </p:extLst>
          </p:nvPr>
        </p:nvGraphicFramePr>
        <p:xfrm>
          <a:off x="395536" y="620689"/>
          <a:ext cx="8424936" cy="62739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415584">
                  <a:extLst>
                    <a:ext uri="{9D8B030D-6E8A-4147-A177-3AD203B41FA5}">
                      <a16:colId xmlns:a16="http://schemas.microsoft.com/office/drawing/2014/main" val="1754900752"/>
                    </a:ext>
                  </a:extLst>
                </a:gridCol>
                <a:gridCol w="2369696">
                  <a:extLst>
                    <a:ext uri="{9D8B030D-6E8A-4147-A177-3AD203B41FA5}">
                      <a16:colId xmlns:a16="http://schemas.microsoft.com/office/drawing/2014/main" val="826029379"/>
                    </a:ext>
                  </a:extLst>
                </a:gridCol>
                <a:gridCol w="1639656">
                  <a:extLst>
                    <a:ext uri="{9D8B030D-6E8A-4147-A177-3AD203B41FA5}">
                      <a16:colId xmlns:a16="http://schemas.microsoft.com/office/drawing/2014/main" val="2943394881"/>
                    </a:ext>
                  </a:extLst>
                </a:gridCol>
              </a:tblGrid>
              <a:tr h="765013"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Назив програма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Средства из Одлуке о буџету за 2025. годину (износ у динарима)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sr-Cyrl-RS" sz="1200" dirty="0"/>
                        <a:t>%  буџета по програму </a:t>
                      </a:r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698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kern="1200" dirty="0">
                          <a:effectLst/>
                        </a:rPr>
                        <a:t>Програм 1. Становање, урбанизам и просторно планирање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78.204.000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400270337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2. Комуналне делатности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538.491.882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9,76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9886382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3. Локални економски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108287674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4. Развој туризма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24.501.000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26739703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5. Пољопривреда и рурални развој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83.403.000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652443609"/>
                  </a:ext>
                </a:extLst>
              </a:tr>
              <a:tr h="381131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6. Заштита животне средине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756.803.096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45616700"/>
                  </a:ext>
                </a:extLst>
              </a:tr>
              <a:tr h="452974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7. Организација саобраћаја и саобраћајна инфраструктура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231.374.400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80014335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8. Предшколско васпитање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875.083.968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6219187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9. Основно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6655610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r-Cyrl-RS" sz="1200" dirty="0"/>
                        <a:t>Програм 10. Средње образовање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182.501.000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3115389646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11. Социјална и дечија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397.193.000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7,20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14730366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12. Здравствена заштита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1.782.000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43777792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13. Развој културе и информисања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432.692.770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2084141709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14. Развој спорта и омладине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432.289.000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</a:t>
                      </a:r>
                      <a:r>
                        <a:rPr lang="sr-Cyrl-R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712639953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15. Опште услуге локалне самоуправе 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865.244.115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15,68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949910891"/>
                  </a:ext>
                </a:extLst>
              </a:tr>
              <a:tr h="271785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16. Политички систем локалне самоуправе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75.012.533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566446889"/>
                  </a:ext>
                </a:extLst>
              </a:tr>
              <a:tr h="452974">
                <a:tc>
                  <a:txBody>
                    <a:bodyPr/>
                    <a:lstStyle/>
                    <a:p>
                      <a:r>
                        <a:rPr lang="sr-Cyrl-RS" sz="1200" dirty="0"/>
                        <a:t>Програм 17. Енергетска ефикасност и обновљиви извори енергије</a:t>
                      </a:r>
                      <a:endParaRPr lang="en-US" sz="12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65.424.236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19978124"/>
                  </a:ext>
                </a:extLst>
              </a:tr>
              <a:tr h="372949">
                <a:tc>
                  <a:txBody>
                    <a:bodyPr/>
                    <a:lstStyle/>
                    <a:p>
                      <a:r>
                        <a:rPr lang="sr-Cyrl-RS" sz="1400" dirty="0"/>
                        <a:t>Укупни расходи</a:t>
                      </a:r>
                      <a:r>
                        <a:rPr lang="en-US" sz="1400" dirty="0"/>
                        <a:t> </a:t>
                      </a:r>
                      <a:r>
                        <a:rPr lang="sr-Cyrl-RS" sz="1400" dirty="0"/>
                        <a:t>и издаци по програмима</a:t>
                      </a:r>
                      <a:endParaRPr lang="en-US" sz="1400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5.517.000.000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4901152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227404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sr-Cyrl-RS" sz="3100" b="1" dirty="0">
                <a:solidFill>
                  <a:schemeClr val="accent1">
                    <a:lumMod val="75000"/>
                  </a:schemeClr>
                </a:solidFill>
              </a:rPr>
              <a:t>Структура расхода и издатака по буџетским програмима</a:t>
            </a:r>
            <a:endParaRPr 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E67EA4FA-4D59-480A-942F-8112EB0273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3928057"/>
              </p:ext>
            </p:extLst>
          </p:nvPr>
        </p:nvGraphicFramePr>
        <p:xfrm>
          <a:off x="683568" y="1268760"/>
          <a:ext cx="7560320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3453394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16632"/>
            <a:ext cx="7715205" cy="1352024"/>
          </a:xfrm>
        </p:spPr>
        <p:txBody>
          <a:bodyPr>
            <a:normAutofit fontScale="90000"/>
          </a:bodyPr>
          <a:lstStyle/>
          <a:p>
            <a:r>
              <a:rPr lang="sr-Cyrl-RS" sz="3000" b="1" dirty="0">
                <a:solidFill>
                  <a:schemeClr val="accent1">
                    <a:lumMod val="75000"/>
                  </a:schemeClr>
                </a:solidFill>
              </a:rPr>
              <a:t>Расходи и издаци буџета расподељени по директним и индиректним буџетским корисницима</a:t>
            </a:r>
            <a:endParaRPr lang="en-US" sz="3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6366421"/>
              </p:ext>
            </p:extLst>
          </p:nvPr>
        </p:nvGraphicFramePr>
        <p:xfrm>
          <a:off x="467544" y="1454192"/>
          <a:ext cx="7920880" cy="4963905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696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697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7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268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00129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Р. бр.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Назив буџетског корисника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Средства из Одлуке о буџету за 2025. годину (износ у динарима)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 буџета по кориснику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Скупштина града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54.896.080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Градоначелник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5.906.453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678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Градско веће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14.210.000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Градска управа без индиректних корисника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4.050.820.389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73,42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Предшколска установа „Наша радост“ Смедерево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874.983.968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15,86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Регионални центар за професионални развој запослених у образовању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27.500.000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212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Установа за дневни боравак деце и омладине са сметњама у развоју „Сунце“ 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17.350.000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0,31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3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Установе културе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402.691.770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7,30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55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Месне заједнице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44.207.347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8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Градско правобранилаштво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24.433.993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9114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У К У П Н О: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5.517.000.000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100,00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61372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00EA0-F487-4F15-B0C7-5D5B1A493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634074"/>
            <a:ext cx="8280920" cy="558985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r-Cyrl-R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sr-Cyrl-RS" dirty="0"/>
              <a:t>На крају желимо да Вам се захвалимо што сте издвојили време за читање ове презентације буџета. </a:t>
            </a:r>
          </a:p>
          <a:p>
            <a:pPr marL="0" indent="0" algn="just">
              <a:buNone/>
            </a:pPr>
            <a:r>
              <a:rPr lang="sr-Cyrl-RS" dirty="0"/>
              <a:t>Уколико сте заинтересовани да сагледате у целини Одлуку о буџету града Смедерева</a:t>
            </a:r>
            <a:r>
              <a:rPr lang="sr-Cyrl-RS" dirty="0">
                <a:solidFill>
                  <a:srgbClr val="FF0000"/>
                </a:solidFill>
              </a:rPr>
              <a:t> </a:t>
            </a:r>
            <a:r>
              <a:rPr lang="sr-Cyrl-RS" dirty="0"/>
              <a:t>за 2025. годину, исту можете преузети на следећем линку интернет странице града</a:t>
            </a:r>
            <a:r>
              <a:rPr lang="sr-Latn-RS" dirty="0"/>
              <a:t>:</a:t>
            </a:r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>
                <a:solidFill>
                  <a:srgbClr val="FF0000"/>
                </a:solidFill>
              </a:rPr>
              <a:t>https://smederevo.ls.gov.rs/lokalna-uprava/budzet-grada-smederevo/?lang=sr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AE72C1-4469-43B7-B387-2085293C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FB0A07-249F-4345-993B-6AB4700608B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76865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2.3|2.3|2.2|2.3|2.3|2.6|2.3|2.3|2.6"/>
</p:tagLst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11298</TotalTime>
  <Words>1981</Words>
  <Application>Microsoft Office PowerPoint</Application>
  <PresentationFormat>On-screen Show (4:3)</PresentationFormat>
  <Paragraphs>365</Paragraphs>
  <Slides>21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Arial</vt:lpstr>
      <vt:lpstr>Calibri</vt:lpstr>
      <vt:lpstr>Trebuchet MS</vt:lpstr>
      <vt:lpstr>Wingdings</vt:lpstr>
      <vt:lpstr>Wingdings 3</vt:lpstr>
      <vt:lpstr>Custom Design</vt:lpstr>
      <vt:lpstr>Facet</vt:lpstr>
      <vt:lpstr>ГРАД СМЕДЕРЕВО</vt:lpstr>
      <vt:lpstr>PowerPoint Presentation</vt:lpstr>
      <vt:lpstr>PowerPoint Presentation</vt:lpstr>
      <vt:lpstr>PowerPoint Presentation</vt:lpstr>
      <vt:lpstr>PowerPoint Presentation</vt:lpstr>
      <vt:lpstr>Ко се финансира из буџета?</vt:lpstr>
      <vt:lpstr>Како настаје буџет града?</vt:lpstr>
      <vt:lpstr>Ко учествује у буџетском процесу?</vt:lpstr>
      <vt:lpstr>На основу чега се доноси буџет?</vt:lpstr>
      <vt:lpstr>Како се пуни градска каса?</vt:lpstr>
      <vt:lpstr>Шта су приходи и примања буџета?</vt:lpstr>
      <vt:lpstr>Структура планираних прихода и примања за 2025. годину</vt:lpstr>
      <vt:lpstr>Структура планираних прихода и примања за 2025. годину</vt:lpstr>
      <vt:lpstr>На шта се троше јавна средства?</vt:lpstr>
      <vt:lpstr>PowerPoint Presentation</vt:lpstr>
      <vt:lpstr>Структура планираних расхода и издатака буџета за 2025. годину</vt:lpstr>
      <vt:lpstr>Структура планираних расхода и издатака буџета за 2025. годину </vt:lpstr>
      <vt:lpstr>Расходи и издаци буџета по програмима</vt:lpstr>
      <vt:lpstr>Структура расхода и издатака по буџетским програмима</vt:lpstr>
      <vt:lpstr>Расходи и издаци буџета расподељени по директним и индиректним буџетским корисницима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ОПШТИНА КОВИН</dc:title>
  <dc:creator>stojkovici</dc:creator>
  <cp:lastModifiedBy>Vesna Curcic</cp:lastModifiedBy>
  <cp:revision>898</cp:revision>
  <cp:lastPrinted>2025-02-04T12:48:19Z</cp:lastPrinted>
  <dcterms:created xsi:type="dcterms:W3CDTF">2006-08-16T00:00:00Z</dcterms:created>
  <dcterms:modified xsi:type="dcterms:W3CDTF">2025-02-05T10:28:25Z</dcterms:modified>
</cp:coreProperties>
</file>